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9" r:id="rId2"/>
    <p:sldId id="373" r:id="rId3"/>
    <p:sldId id="385" r:id="rId4"/>
    <p:sldId id="418" r:id="rId5"/>
    <p:sldId id="349" r:id="rId6"/>
    <p:sldId id="334" r:id="rId7"/>
    <p:sldId id="335" r:id="rId8"/>
    <p:sldId id="336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21" r:id="rId20"/>
    <p:sldId id="422" r:id="rId21"/>
    <p:sldId id="412" r:id="rId22"/>
    <p:sldId id="413" r:id="rId23"/>
    <p:sldId id="414" r:id="rId24"/>
    <p:sldId id="415" r:id="rId25"/>
    <p:sldId id="420" r:id="rId26"/>
    <p:sldId id="419" r:id="rId27"/>
    <p:sldId id="423" r:id="rId28"/>
    <p:sldId id="424" r:id="rId29"/>
    <p:sldId id="426" r:id="rId30"/>
    <p:sldId id="427" r:id="rId31"/>
    <p:sldId id="428" r:id="rId32"/>
    <p:sldId id="429" r:id="rId33"/>
    <p:sldId id="425" r:id="rId34"/>
    <p:sldId id="430" r:id="rId35"/>
    <p:sldId id="433" r:id="rId36"/>
    <p:sldId id="378" r:id="rId37"/>
    <p:sldId id="434" r:id="rId38"/>
    <p:sldId id="379" r:id="rId39"/>
    <p:sldId id="436" r:id="rId40"/>
    <p:sldId id="445" r:id="rId41"/>
    <p:sldId id="435" r:id="rId42"/>
    <p:sldId id="446" r:id="rId43"/>
    <p:sldId id="431" r:id="rId44"/>
    <p:sldId id="432" r:id="rId45"/>
    <p:sldId id="447" r:id="rId46"/>
    <p:sldId id="448" r:id="rId47"/>
    <p:sldId id="450" r:id="rId48"/>
    <p:sldId id="451" r:id="rId49"/>
    <p:sldId id="453" r:id="rId50"/>
    <p:sldId id="401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374" r:id="rId61"/>
    <p:sldId id="37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8194 89 0,'1'0'43'0,"0"0"-18"16,-1 0 6-16,0 0-4 15,0 0 8-15,0-3-2 0,0 3-5 16,0-2-12-16,0 1-7 16,0-1 1-16,0 2 9 15,0-1 7-15,0 0-2 16,-1 1 10-16,1 0 4 15,0 0-17-15,-1 0-5 0,1-1-1 16,0 2 6-16,0-1-5 16,2 0 0-16,1-1 11 15,3 0 5-15,-1 1 6 16,0 0-1-16,-1-4-13 16,2 3-10-16,-1-2-3 0,3 0 3 15,1 0 7-15,-4 0 3 16,5-1-1-16,-4 2-3 15,1-3-1-15,3 2-2 16,0-1-3-16,0-1-2 16,2 0-5-16,-4-1-3 15,5 1-2-15,-3-2-1 0,0 1 0 16,0-2 0-16,2 2-1 16,-3-1 2-16,-2-1-1 15,1 0 6-15,1 0 6 16,-4 2-2-16,1-2 1 15,2 2 1-15,-3 1 0 0,1-2-2 16,0 2-2-16,-2 0-7 16,3-3 1-16,1 0-3 15,-4 0 1-15,1 2 1 16,4-2-1-16,-5 1 2 16,2 0 4-16,2 0 3 0,-1 0-2 15,1-3 0-15,2 4 2 16,2-1-3-16,-1-3 0 15,0 3 0-15,2-2 4 16,0 2 0-16,1-1-1 16,-7 0 0-16,3 1 1 0,4-1-3 15,-4 0-4-15,2 2-1 16,-6-3-1-16,7 0-1 16,-2-1 1-16,2 0 1 15,1-2 0-15,1 3 0 16,3-1-1-16,-6-1-1 0,6 0 1 15,-3 2-2-15,-1-3 2 16,3 4 3-16,2-3 3 16,-2 1-1-16,-4-1-1 15,5-1 0-15,-4 1-2 16,2-2 2-16,1 1-4 16,-1-1 1-16,-2 0-3 0,0 0 0 15,2-2 4-15,-2 2-5 16,0 1 2-16,-2 0-1 15,2 1 0-15,0-4 1 16,-2 2-1-16,3 1 1 16,2-1-1-16,-1 1 2 0,1-3-2 15,1 4 0-15,0-5-1 16,0 3 2-16,2-2-2 16,-2 3 2-16,0-2-1 15,1-3 2-15,-1 3-2 16,0-2 1-16,0 0 1 0,3 0-3 15,-1-1 2-15,-2-1-3 16,2 3 4-16,-1 0 3 16,1 2 9-16,-2-3 1 15,0 4-4-15,2-1-2 16,-2 0-8-16,-1 1 0 0,2 1 0 16,-2 0-1-16,2-1 1 15,-2-1-1-15,-1 1 1 16,2-2 1-16,-2 0-1 15,-1-1 1-15,2-1 0 16,-4 3 1-16,4-2 6 0,-4 3-1 16,1 1-1-16,-2 0-2 15,1 0 1-15,0 1 0 16,-2-2-3-16,0 2-1 16,2-1 0-16,1-4-2 15,0 5 2-15,-2-6-2 0,4 2 0 16,-1 0 1-16,0 0 0 15,-1-1 5-15,1-2 3 16,3 1 1-16,-2 0-1 16,6 1-2-16,-3-1-6 15,2-1 0-15,1 2-2 0,-2 0 2 16,1 0-3-16,-3-2 3 16,0 3-2-16,-1 1 2 15,-3-1 0-15,3 0 0 16,-2 3-1-16,2-1 1 15,0 1-1-15,-2-2 1 0,4 0-1 16,-2 2 1-16,4-7-1 16,-1 4 0-16,3-4-1 15,1 1 2-15,1 1-2 16,-2-2 1-16,7 0 1 16,-3-2-1-16,-1 1 1 0,1 2 0 15,1-2-2-15,-2 2 2 16,0 2 1-16,-3-2 4 15,3 5-2-15,-2-4-1 16,2 5-3-16,-1-3 1 16,0-3 0-16,3 5-1 15,-3-1-1-15,2 0 2 0,-2 1 0 16,-1-2-1-16,3 3-1 16,-6-2 1-16,3-1 0 15,-1 4 2-15,0-4-2 16,1 1-1-16,-1 0 4 15,0 1-2-15,-3-1 0 0,1-2 1 16,1-1-2-16,0 2 1 16,-2-1-2-16,3-2 2 15,-2 2 0-15,1 0-1 16,1-2 2-16,-2 2-1 0,1-2 2 16,-1-1 2-16,-1 1-3 15,3-3 2-15,0 1-2 16,-4 1-2-16,1-1 1 15,-1 0 1-15,3 0-2 16,-5 2 0-16,2-2 2 16,-1 4 0-16,0-4 0 0,-3 2-1 15,3-2-3-15,-3 4 4 16,-2-2-2-16,-1 2 0 16,0-2 1-16,-2 3-2 15,1 1 1-15,3-3 1 16,-1 1-1-16,-2 2 0 0,3-1 1 15,-1 1 3-15,1 0 0 16,-3-3 2-16,2 5 0 16,1-1 0-16,-2 0-3 15,4-1-3-15,-1-3 3 16,0 2-1-16,4-2-1 0,-1 1-1 16,0-3 1-16,2-1-1 15,2 5-1-15,-1-4 1 16,0-2 2-16,3 2-2 15,-3 1 3-15,1-1 0 16,2-1 6-16,-1 0-2 0,1 1 1 16,2-4-3-16,0 2 2 15,1 0-4-15,1-2 0 16,0-1 0-16,3-1-2 16,-2 1 1-16,3-2 1 15,-2 1 0-15,5 0 3 16,-1 1 3-16,-3-4-5 0,5 3 2 15,-1 2-1-15,-1-2-1 16,1 2-1-16,1 1 1 16,-2-4-2-16,1 4 0 15,1-2 0-15,0-1-2 16,-3 1 1-16,4 0 0 0,-6-2 4 16,3 1 3-16,-2-1-4 15,3 2 4-15,-1 1 2 16,-2-5-3-16,1 3-1 15,0 3-4-15,1-1-1 16,-1-2-1-16,2 3 1 0,-1-1-1 16,-1 2 0-16,2-3 0 15,-1 3 1-15,-2 0 1 16,2 0-2-16,-1 2-1 16,-1-1 1-16,-1 2 1 15,0 2-1-15,-1-3 1 0,-3 4-1 16,1-2 1-16,-3 0 0 15,-1 2-1-15,-1 0 2 16,2-4-2-16,-5 5-1 16,6-1 4-16,-2-1-1 15,1 2 0-15,0-1 2 0,-2 0-1 16,3 0 0-16,-1-3 1 16,1 2-1-16,-2-3 2 15,2 3-5-15,-1-4 3 16,0 4-3-16,-2-2 0 15,0-1 3-15,1 3-3 0,-1-3 2 16,-2 4-3-16,0-3 2 16,-1 4-2-16,3-3 4 15,-1 2-2-15,1-1 0 16,1-2-1-16,0 2 0 16,2-1 0-16,-1 1-1 0,-1-4 2 15,-1 2 0-15,1 1-4 16,1-2 5-16,-1 0-2 15,0 0 1-15,2-1 0 16,0 1-1-16,-3 0 0 16,4 0 0-16,-2 0 0 0,2-2-1 15,-1 5 1-15,0-3 0 16,0-1-1-16,-1 2 2 16,2-1-2-16,0 3 2 15,1-4 0-15,-1 2-2 16,3-1 1-16,0 2 0 15,0-2-1-15,1-1 2 0,1 0 1 16,0 2-3-16,-1-2 2 16,1 0-1-16,2 1 0 15,0-2 1-15,-1-1-2 16,5 1-1-16,-2-2 4 0,2-1-2 16,3 1 1-16,-2-2-1 15,2 1 1-15,-2 0-2 16,0-1 3-16,3-1 1 15,0 1 0-15,-1 0 2 16,3 1-2-16,1-4-1 0,-3 2 1 16,1 0-1-16,-1-1-3 15,0 1 3-15,2 0-3 16,-2-1 0-16,-1 1 1 16,0-3 1-16,1 1 1 15,0-1-2-15,-2 0 1 16,2-2-3-16,1 3 2 0,0-2 1 15,0 1-1-15,1 0 0 16,2 0-2-16,0 1 4 16,-1 0-2-16,-1 1-2 15,4-1 4-15,-6 1-3 16,4 1 2-16,-1-1 0 0,0 2 0 16,0-2-3-16,0 0 3 15,0 1-1-15,-2-3 2 16,1 3-2-16,-2-1 0 15,0 2 1-15,0-3-2 16,1 1 1-16,-1 1-1 0,1 1 1 16,-1 0 1-16,1 1-1 15,-1 0 0-15,-1-1 1 16,0 1-2-16,2 3 6 16,-5-5-3-16,1 3 0 15,-1 0 2-15,-1-4 2 0,-2 4-1 16,-2-5-2-16,3 3 0 15,-5 0-2-15,3-4 1 16,-2 5-2-16,1 0 0 16,0-3-1-16,1 3 2 15,-5-2 1-15,2 2-2 0,-3 2 2 16,1-2-3-16,-1 0 2 16,0 2-1-16,2-1 0 15,-1 0-1-15,0 2 2 16,0-3-1-16,1 2 0 15,1 1 1-15,-3-3 0 0,0 4 0 16,-1-4-1-16,4 0 2 16,-1 4-5-16,1-4 5 15,-1-1-3-15,2 1 2 16,-3 2-1-16,1-7 0 16,3 4 0-16,-3 3 0 0,2-2 0 15,1 2 1-15,-1-1-1 16,-2 0 0-16,0 3 0 15,0 0 0-15,-3-1 0 16,0 3 0-16,-2-1 1 16,2 2-1-16,0 0 1 15,-2-3-2-15,0 3 0 0,-1-4 3 16,3 2-1-16,-3 0-2 16,0-1 2-16,1-1-1 15,-1 1 0-15,2 4-1 16,-3-2 1-16,1-1 0 15,0 4 2-15,0-1-3 0,1 0 2 16,1-2-2-16,0 2 2 16,-3 2-1-16,3-2 1 15,-2-1-3-15,2 2 5 16,-4 3-5-16,0-2 2 16,2 3 0-16,-1-3 2 0,1 3 0 15,-4-2-2-15,3 1 1 16,2-1-2-16,-3 1 4 15,2-3-3-15,1 2 1 16,-1-2 2-16,2 2-2 16,-2 0 1-16,-1-2 0 0,-2 0 1 15,-1 2-3-15,3 1 1 16,-5 1-1-16,2-3 0 16,-3 3-1-16,-1 1 0 15,3-1 1-15,-4 2 0 16,-1-1-1-16,-1 3 2 0,-1 1-3 15,-2 1-6-15,-1-1-12 16,-1 2-20-16,-2 3-31 16,1 0-41-16,-5 0-47 15,-2 0-106-15,0 0-214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7508 89 0,'1'0'43'0,"0"0"-18"16,-1 0 6-16,0 0-4 15,0 0 8-15,0-2-2 0,0 2-5 16,0-2-12-16,0 1-7 16,0-1 1-16,0 2 9 15,0-1 7-15,0 0-2 16,-1 1 10-16,1 0 4 15,0 0-17-15,-1 0-5 0,1-1-1 16,0 2 6-16,0-1-5 16,2 0 0-16,1-1 11 15,2 0 5-15,0 1 6 16,-1 0-1-16,0-3-13 16,2 2-10-16,-2-2-3 0,4 0 3 15,0 1 7-15,-3-1 3 16,4-1-1-16,-4 2-3 15,2-2-1-15,2 1-2 16,0-1-3-16,1 0-2 16,1-1-5-16,-4 0-3 15,5 0-2-15,-3-1-1 0,1 0 0 16,-1-1 0-16,2 1-1 16,-3 0 2-16,-1-1-1 15,0-1 6-15,2 1 6 16,-5 1-2-16,2-1 1 15,1 2 1-15,-2 0 0 0,0-1-2 16,1 1-2-16,-2 0-7 16,2-2 1-16,1 0-3 15,-3-1 1-15,1 3 1 16,3-2-1-16,-4 0 2 16,1 1 4-16,3-1 3 0,-2 1-2 15,2-3 0-15,1 3 2 16,2 0-3-16,-1-3 0 15,0 2 0-15,2-1 4 16,0 2 0-16,1-2-1 16,-6 1 0-16,2 1 1 0,4-2-3 15,-4 1-4-15,2 1-1 16,-5-2-1-16,6 0-1 16,-2-1 1-16,2 0 1 15,1-2 0-15,1 2 0 16,3 0-1-16,-6-1-1 0,5 0 1 15,-2 2-2-15,-1-3 2 16,3 3 3-16,1-2 3 16,-1 1-1-16,-4-1-1 15,5-1 0-15,-4 1-2 16,2-2 2-16,0 1-4 16,0-1 1-16,-2 0-3 0,0 0 0 15,2-1 4-15,-2 1-5 16,0 1 2-16,-2 0-1 15,2 1 0-15,0-4 1 16,-2 2-1-16,3 1 1 16,1-1-1-16,0 1 2 0,1-3-2 15,1 4 0-15,-1-4-1 16,1 2 2-16,1-2-2 16,-1 3 2-16,0-2-1 15,0-2 2-15,0 2-2 16,0-2 1-16,-1 0 1 0,4 1-3 15,-2-2 2-15,-1 0-3 16,1 2 4-16,0 0 3 16,0 2 9-16,-1-2 1 15,0 3-4-15,1-1-2 16,-1 0-8-16,-1 1 0 0,1 1 0 16,-1 0-1-16,1-1 1 15,-1-1-1-15,-1 1 1 16,2-2 1-16,-3 0-1 15,0-1 1-15,2 0 0 16,-4 2 1-16,4-2 6 0,-4 3-1 16,1 1-1-16,-2 0-2 15,1 0 1-15,0 1 0 16,-2-2-3-16,0 1-1 16,2 0 0-16,1-3-2 15,0 3 2-15,-2-4-2 0,4 1 0 16,-1 0 1-16,0 0 0 15,-1 0 5-15,1-3 3 16,2 1 1-16,-1 1-1 16,5 0-2-16,-2-1-6 15,1 0 0-15,2 1-2 0,-3 0 2 16,2 0-3-16,-4-1 3 16,1 2-2-16,-1 1 2 15,-3-1 0-15,2 0 0 16,-1 3-1-16,2-1 1 15,0 1-1-15,-2-2 1 0,3 0-1 16,-1 2 1-16,3-6-1 16,0 3 0-16,2-3-1 15,1 0 2-15,1 1-2 16,-1-1 1-16,5-1 1 16,-2-1-1-16,-1 1 1 0,1 1 0 15,1-1-2-15,-2 1 2 16,0 2 1-16,-2-1 4 15,2 4-2-15,-2-4-1 16,2 5-3-16,-1-3 1 16,0-2 0-16,3 4-1 15,-3-1-1-15,2 0 2 0,-2 1 0 16,0-2-1-16,2 3-1 16,-6-2 1-16,3-1 0 15,-1 4 2-15,1-4-2 16,0 1-1-16,-1 0 4 15,0 1-2-15,-2-1 0 0,0-1 1 16,2-2-2-16,-1 2 1 16,-1-1-2-16,2-1 2 15,-2 1 0-15,2 0-1 16,0-1 2-16,-2 1-1 0,2-2 2 16,-2 0 2-16,0 0-3 15,2-2 2-15,0 1-2 16,-3 0-2-16,0 0 1 15,0-1 1-15,2 1-2 16,-4 1 0-16,1-1 2 16,0 3 0-16,0-3 0 0,-3 1-1 15,2-1-3-15,-2 3 4 16,-2-2-2-16,-1 3 0 16,0-3 1-16,-1 3-2 15,0 1 1-15,3-2 1 16,-1 0-1-16,-2 2 0 0,3-1 1 15,-1 1 3-15,1 0 0 16,-3-2 2-16,2 4 0 16,1-1 0-16,-2 0-3 15,4-1-3-15,-1-3 3 16,0 2-1-16,3-1-1 0,0 0-1 16,0-3 1-16,1 0-1 15,2 4-1-15,0-3 1 16,-1-3 2-16,3 3-2 15,-2 0 3-15,0 0 0 16,2-2 6-16,0 1-2 0,0 0 1 16,2-3-3-16,0 2 2 15,1 0-4-15,1-3 0 16,0 0 0-16,2-1-2 16,-1 1 1-16,3-2 1 15,-2 1 0-15,4 0 3 16,-1 1 3-16,-2-3-5 0,4 2 2 15,0 1-1-15,-2-1-1 16,2 2-1-16,0 1 1 16,-2-4-2-16,2 4 0 15,0-2 0-15,0-1-2 16,-2 1 1-16,3 0 0 0,-5-2 4 16,2 1 3-16,-1-1-4 15,2 2 4-15,0 1 2 16,-3-5-3-16,2 3-1 15,-1 3-4-15,2-2-1 16,-2-1-1-16,3 3 1 0,-2-1-1 16,0 2 0-16,1-3 0 15,-1 2 1-15,-1 1 1 16,1 0-2-16,0 1-1 16,-1 0 1-16,-2 1 1 15,1 2-1-15,-1-2 1 0,-3 3-1 16,1-2 1-16,-3 1 0 15,-1 1-1-15,-1 0 2 16,2-3-2-16,-4 4-1 16,5-1 4-16,-2-1-1 15,1 2 0-15,0-1 2 0,-1 1-1 16,2-1 0-16,-1-3 1 16,1 2-1-16,-2-2 2 15,2 2-5-15,-1-3 3 16,0 3-3-16,-1-2 0 15,-1 0 3-15,1 2-3 0,-1-2 2 16,-1 3-3-16,-1-3 2 16,0 4-2-16,2-2 4 15,-1 1-2-15,2-1 0 16,0-1-1-16,0 1 0 16,2-1 0-16,-1 1-1 0,-1-3 2 15,0 1 0-15,0 2-4 16,1-3 5-16,-1 1-2 15,0-1 1-15,2 0 0 16,0 0-1-16,-2 1 0 16,3-1 0-16,-2 1 0 0,2-2-1 15,-1 4 1-15,0-3 0 16,0 0-1-16,-1 1 2 16,2 0-2-16,0 2 2 15,1-3 0-15,-1 1-2 16,3 0 1-16,-1 1 0 15,1-2-1-15,1 0 2 0,0 0 1 16,1 1-3-16,-1-1 2 16,0-1-1-16,3 2 0 15,-1-3 1-15,0 0-2 16,4 1-1-16,-2-2 4 0,2-1-2 16,3 0 1-16,-2-1-1 15,2 1 1-15,-2 0-2 16,0-1 3-16,3-1 1 15,0 1 0-15,-1 0 2 16,3 1-2-16,0-3-1 0,-2 1 1 16,1 0-1-16,-1-1-3 15,0 1 3-15,1 0-3 16,-1-1 0-16,-1 1 1 16,0-2 1-16,1 0 1 15,0-1-2-15,-2 1 1 16,2-3-3-16,0 3 2 0,1-1 1 15,0 0-1-15,1 1 0 16,1-1-2-16,1 1 4 16,-2 0-2-16,0 2-2 15,3-2 4-15,-5 1-3 16,4 1 2-16,-2-1 0 0,1 2 0 16,0-2-3-16,-1 1 3 15,1 0-1-15,-2-3 2 16,0 3-2-16,-1-1 0 15,0 2 1-15,0-2-2 16,1 0 1-16,-1 1-1 0,0 1 1 16,0 0 1-16,1 1-1 15,-1 0 0-15,-1-1 1 16,0 1-2-16,1 2 6 16,-3-4-3-16,0 3 0 15,-1 0 2-15,-1-4 2 0,-2 4-1 16,-1-5-2-16,2 3 0 15,-4 0-2-15,2-3 1 16,-1 4-2-16,0 0 0 16,1-3-1-16,0 3 2 15,-4-2 1-15,2 2-2 0,-3 1 2 16,1-1-3-16,-1 0 2 16,-1 2-1-16,3-1 0 15,-1 0-1-15,0 1 2 16,0-2-1-16,0 2 0 15,2 1 1-15,-3-3 0 0,0 3 0 16,-1-3-1-16,4 0 2 16,-2 4-5-16,2-4 5 15,-1-1-3-15,1 1 2 16,-2 1-1-16,1-5 0 16,2 3 0-16,-2 2 0 0,2-1 0 15,0 2 1-15,0-1-1 16,-2 0 0-16,-1 2 0 15,1 1 0-15,-3-1 0 16,0 2 0-16,-2 0 1 16,2 1-1-16,0 0 1 15,-2-2-2-15,0 2 0 0,0-3 3 16,2 1-1-16,-3 1-2 16,0-2 2-16,1 0-1 15,-1 1 0-15,2 3-1 16,-2-2 1-16,0 0 0 15,0 3 2-15,0-1-3 0,1 1 2 16,1-3-2-16,0 2 2 16,-2 2-1-16,2-1 1 15,-2-2-3-15,2 2 5 16,-4 3-5-16,1-2 2 16,1 3 0-16,-1-3 2 0,1 3 0 15,-3-2-2-15,2 1 1 16,2-1-2-16,-2 1 4 15,1-3-3-15,1 2 1 16,-1-2 2-16,2 2-2 16,-2 0 1-16,0-2 0 0,-3 0 1 15,0 2-3-15,2 1 1 16,-4 1-1-16,1-3 0 16,-2 3-1-16,-1 1 0 15,2-1 1-15,-3 1 0 16,-1 0-1-16,-1 3 2 0,-1 0-3 15,-2 1-6-15,0 0-12 16,-2 1-20-16,-1 3-31 16,0 0-41-16,-4 0-47 15,-2 0-106-15,0 0-214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7508 89 0,'1'0'43'0,"0"0"-18"16,-1 0 6-16,0 0-4 15,0 0 8-15,0-2-2 0,0 2-5 16,0-2-12-16,0 1-7 16,0-1 1-16,0 2 9 15,0-1 7-15,0 0-2 16,-1 1 10-16,1 0 4 15,0 0-17-15,-1 0-5 0,1-1-1 16,0 2 6-16,0-1-5 16,2 0 0-16,1-1 11 15,2 0 5-15,0 1 6 16,-1 0-1-16,0-3-13 16,2 2-10-16,-2-2-3 0,4 0 3 15,0 1 7-15,-3-1 3 16,4-1-1-16,-4 2-3 15,2-2-1-15,2 1-2 16,0-1-3-16,1 0-2 16,1-1-5-16,-4 0-3 15,5 0-2-15,-3-1-1 0,1 0 0 16,-1-1 0-16,2 1-1 16,-3 0 2-16,-1-1-1 15,0-1 6-15,2 1 6 16,-5 1-2-16,2-1 1 15,1 2 1-15,-2 0 0 0,0-1-2 16,1 1-2-16,-2 0-7 16,2-2 1-16,1 0-3 15,-3-1 1-15,1 3 1 16,3-2-1-16,-4 0 2 16,1 1 4-16,3-1 3 0,-2 1-2 15,2-3 0-15,1 3 2 16,2 0-3-16,-1-3 0 15,0 2 0-15,2-1 4 16,0 2 0-16,1-2-1 16,-6 1 0-16,2 1 1 0,4-2-3 15,-4 1-4-15,2 1-1 16,-5-2-1-16,6 0-1 16,-2-1 1-16,2 0 1 15,1-2 0-15,1 2 0 16,3 0-1-16,-6-1-1 0,5 0 1 15,-2 2-2-15,-1-3 2 16,3 3 3-16,1-2 3 16,-1 1-1-16,-4-1-1 15,5-1 0-15,-4 1-2 16,2-2 2-16,0 1-4 16,0-1 1-16,-2 0-3 0,0 0 0 15,2-1 4-15,-2 1-5 16,0 1 2-16,-2 0-1 15,2 1 0-15,0-4 1 16,-2 2-1-16,3 1 1 16,1-1-1-16,0 1 2 0,1-3-2 15,1 4 0-15,-1-4-1 16,1 2 2-16,1-2-2 16,-1 3 2-16,0-2-1 15,0-2 2-15,0 2-2 16,0-2 1-16,-1 0 1 0,4 1-3 15,-2-2 2-15,-1 0-3 16,1 2 4-16,0 0 3 16,0 2 9-16,-1-2 1 15,0 3-4-15,1-1-2 16,-1 0-8-16,-1 1 0 0,1 1 0 16,-1 0-1-16,1-1 1 15,-1-1-1-15,-1 1 1 16,2-2 1-16,-3 0-1 15,0-1 1-15,2 0 0 16,-4 2 1-16,4-2 6 0,-4 3-1 16,1 1-1-16,-2 0-2 15,1 0 1-15,0 1 0 16,-2-2-3-16,0 1-1 16,2 0 0-16,1-3-2 15,0 3 2-15,-2-4-2 0,4 1 0 16,-1 0 1-16,0 0 0 15,-1 0 5-15,1-3 3 16,2 1 1-16,-1 1-1 16,5 0-2-16,-2-1-6 15,1 0 0-15,2 1-2 0,-3 0 2 16,2 0-3-16,-4-1 3 16,1 2-2-16,-1 1 2 15,-3-1 0-15,2 0 0 16,-1 3-1-16,2-1 1 15,0 1-1-15,-2-2 1 0,3 0-1 16,-1 2 1-16,3-6-1 16,0 3 0-16,2-3-1 15,1 0 2-15,1 1-2 16,-1-1 1-16,5-1 1 16,-2-1-1-16,-1 1 1 0,1 1 0 15,1-1-2-15,-2 1 2 16,0 2 1-16,-2-1 4 15,2 4-2-15,-2-4-1 16,2 5-3-16,-1-3 1 16,0-2 0-16,3 4-1 15,-3-1-1-15,2 0 2 0,-2 1 0 16,0-2-1-16,2 3-1 16,-6-2 1-16,3-1 0 15,-1 4 2-15,1-4-2 16,0 1-1-16,-1 0 4 15,0 1-2-15,-2-1 0 0,0-1 1 16,2-2-2-16,-1 2 1 16,-1-1-2-16,2-1 2 15,-2 1 0-15,2 0-1 16,0-1 2-16,-2 1-1 0,2-2 2 16,-2 0 2-16,0 0-3 15,2-2 2-15,0 1-2 16,-3 0-2-16,0 0 1 15,0-1 1-15,2 1-2 16,-4 1 0-16,1-1 2 16,0 3 0-16,0-3 0 0,-3 1-1 15,2-1-3-15,-2 3 4 16,-2-2-2-16,-1 3 0 16,0-3 1-16,-1 3-2 15,0 1 1-15,3-2 1 16,-1 0-1-16,-2 2 0 0,3-1 1 15,-1 1 3-15,1 0 0 16,-3-2 2-16,2 4 0 16,1-1 0-16,-2 0-3 15,4-1-3-15,-1-3 3 16,0 2-1-16,3-1-1 0,0 0-1 16,0-3 1-16,1 0-1 15,2 4-1-15,0-3 1 16,-1-3 2-16,3 3-2 15,-2 0 3-15,0 0 0 16,2-2 6-16,0 1-2 0,0 0 1 16,2-3-3-16,0 2 2 15,1 0-4-15,1-3 0 16,0 0 0-16,2-1-2 16,-1 1 1-16,3-2 1 15,-2 1 0-15,4 0 3 16,-1 1 3-16,-2-3-5 0,4 2 2 15,0 1-1-15,-2-1-1 16,2 2-1-16,0 1 1 16,-2-4-2-16,2 4 0 15,0-2 0-15,0-1-2 16,-2 1 1-16,3 0 0 0,-5-2 4 16,2 1 3-16,-1-1-4 15,2 2 4-15,0 1 2 16,-3-5-3-16,2 3-1 15,-1 3-4-15,2-2-1 16,-2-1-1-16,3 3 1 0,-2-1-1 16,0 2 0-16,1-3 0 15,-1 2 1-15,-1 1 1 16,1 0-2-16,0 1-1 16,-1 0 1-16,-2 1 1 15,1 2-1-15,-1-2 1 0,-3 3-1 16,1-2 1-16,-3 1 0 15,-1 1-1-15,-1 0 2 16,2-3-2-16,-4 4-1 16,5-1 4-16,-2-1-1 15,1 2 0-15,0-1 2 0,-1 1-1 16,2-1 0-16,-1-3 1 16,1 2-1-16,-2-2 2 15,2 2-5-15,-1-3 3 16,0 3-3-16,-1-2 0 15,-1 0 3-15,1 2-3 0,-1-2 2 16,-1 3-3-16,-1-3 2 16,0 4-2-16,2-2 4 15,-1 1-2-15,2-1 0 16,0-1-1-16,0 1 0 16,2-1 0-16,-1 1-1 0,-1-3 2 15,0 1 0-15,0 2-4 16,1-3 5-16,-1 1-2 15,0-1 1-15,2 0 0 16,0 0-1-16,-2 1 0 16,3-1 0-16,-2 1 0 0,2-2-1 15,-1 4 1-15,0-3 0 16,0 0-1-16,-1 1 2 16,2 0-2-16,0 2 2 15,1-3 0-15,-1 1-2 16,3 0 1-16,-1 1 0 15,1-2-1-15,1 0 2 0,0 0 1 16,1 1-3-16,-1-1 2 16,0-1-1-16,3 2 0 15,-1-3 1-15,0 0-2 16,4 1-1-16,-2-2 4 0,2-1-2 16,3 0 1-16,-2-1-1 15,2 1 1-15,-2 0-2 16,0-1 3-16,3-1 1 15,0 1 0-15,-1 0 2 16,3 1-2-16,0-3-1 0,-2 1 1 16,1 0-1-16,-1-1-3 15,0 1 3-15,1 0-3 16,-1-1 0-16,-1 1 1 16,0-2 1-16,1 0 1 15,0-1-2-15,-2 1 1 16,2-3-3-16,0 3 2 0,1-1 1 15,0 0-1-15,1 1 0 16,1-1-2-16,1 1 4 16,-2 0-2-16,0 2-2 15,3-2 4-15,-5 1-3 16,4 1 2-16,-2-1 0 0,1 2 0 16,0-2-3-16,-1 1 3 15,1 0-1-15,-2-3 2 16,0 3-2-16,-1-1 0 15,0 2 1-15,0-2-2 16,1 0 1-16,-1 1-1 0,0 1 1 16,0 0 1-16,1 1-1 15,-1 0 0-15,-1-1 1 16,0 1-2-16,1 2 6 16,-3-4-3-16,0 3 0 15,-1 0 2-15,-1-4 2 0,-2 4-1 16,-1-5-2-16,2 3 0 15,-4 0-2-15,2-3 1 16,-1 4-2-16,0 0 0 16,1-3-1-16,0 3 2 15,-4-2 1-15,2 2-2 0,-3 1 2 16,1-1-3-16,-1 0 2 16,-1 2-1-16,3-1 0 15,-1 0-1-15,0 1 2 16,0-2-1-16,0 2 0 15,2 1 1-15,-3-3 0 0,0 3 0 16,-1-3-1-16,4 0 2 16,-2 4-5-16,2-4 5 15,-1-1-3-15,1 1 2 16,-2 1-1-16,1-5 0 16,2 3 0-16,-2 2 0 0,2-1 0 15,0 2 1-15,0-1-1 16,-2 0 0-16,-1 2 0 15,1 1 0-15,-3-1 0 16,0 2 0-16,-2 0 1 16,2 1-1-16,0 0 1 15,-2-2-2-15,0 2 0 0,0-3 3 16,2 1-1-16,-3 1-2 16,0-2 2-16,1 0-1 15,-1 1 0-15,2 3-1 16,-2-2 1-16,0 0 0 15,0 3 2-15,0-1-3 0,1 1 2 16,1-3-2-16,0 2 2 16,-2 2-1-16,2-1 1 15,-2-2-3-15,2 2 5 16,-4 3-5-16,1-2 2 16,1 3 0-16,-1-3 2 0,1 3 0 15,-3-2-2-15,2 1 1 16,2-1-2-16,-2 1 4 15,1-3-3-15,1 2 1 16,-1-2 2-16,2 2-2 16,-2 0 1-16,0-2 0 0,-3 0 1 15,0 2-3-15,2 1 1 16,-4 1-1-16,1-3 0 16,-2 3-1-16,-1 1 0 15,2-1 1-15,-3 1 0 16,-1 0-1-16,-1 3 2 0,-1 0-3 15,-2 1-6-15,0 0-12 16,-2 1-20-16,-1 3-31 16,0 0-41-16,-4 0-47 15,-2 0-106-15,0 0-214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7508 89 0,'1'0'43'0,"0"0"-18"16,-1 0 6-16,0 0-4 15,0 0 8-15,0-2-2 0,0 2-5 16,0-2-12-16,0 1-7 16,0-1 1-16,0 2 9 15,0-1 7-15,0 0-2 16,-1 1 10-16,1 0 4 15,0 0-17-15,-1 0-5 0,1-1-1 16,0 2 6-16,0-1-5 16,2 0 0-16,1-1 11 15,2 0 5-15,0 1 6 16,-1 0-1-16,0-3-13 16,2 2-10-16,-2-2-3 0,4 0 3 15,0 1 7-15,-3-1 3 16,4-1-1-16,-4 2-3 15,2-2-1-15,2 1-2 16,0-1-3-16,1 0-2 16,1-1-5-16,-4 0-3 15,5 0-2-15,-3-1-1 0,1 0 0 16,-1-1 0-16,2 1-1 16,-3 0 2-16,-1-1-1 15,0-1 6-15,2 1 6 16,-5 1-2-16,2-1 1 15,1 2 1-15,-2 0 0 0,0-1-2 16,1 1-2-16,-2 0-7 16,2-2 1-16,1 0-3 15,-3-1 1-15,1 3 1 16,3-2-1-16,-4 0 2 16,1 1 4-16,3-1 3 0,-2 1-2 15,2-3 0-15,1 3 2 16,2 0-3-16,-1-3 0 15,0 2 0-15,2-1 4 16,0 2 0-16,1-2-1 16,-6 1 0-16,2 1 1 0,4-2-3 15,-4 1-4-15,2 1-1 16,-5-2-1-16,6 0-1 16,-2-1 1-16,2 0 1 15,1-2 0-15,1 2 0 16,3 0-1-16,-6-1-1 0,5 0 1 15,-2 2-2-15,-1-3 2 16,3 3 3-16,1-2 3 16,-1 1-1-16,-4-1-1 15,5-1 0-15,-4 1-2 16,2-2 2-16,0 1-4 16,0-1 1-16,-2 0-3 0,0 0 0 15,2-1 4-15,-2 1-5 16,0 1 2-16,-2 0-1 15,2 1 0-15,0-4 1 16,-2 2-1-16,3 1 1 16,1-1-1-16,0 1 2 0,1-3-2 15,1 4 0-15,-1-4-1 16,1 2 2-16,1-2-2 16,-1 3 2-16,0-2-1 15,0-2 2-15,0 2-2 16,0-2 1-16,-1 0 1 0,4 1-3 15,-2-2 2-15,-1 0-3 16,1 2 4-16,0 0 3 16,0 2 9-16,-1-2 1 15,0 3-4-15,1-1-2 16,-1 0-8-16,-1 1 0 0,1 1 0 16,-1 0-1-16,1-1 1 15,-1-1-1-15,-1 1 1 16,2-2 1-16,-3 0-1 15,0-1 1-15,2 0 0 16,-4 2 1-16,4-2 6 0,-4 3-1 16,1 1-1-16,-2 0-2 15,1 0 1-15,0 1 0 16,-2-2-3-16,0 1-1 16,2 0 0-16,1-3-2 15,0 3 2-15,-2-4-2 0,4 1 0 16,-1 0 1-16,0 0 0 15,-1 0 5-15,1-3 3 16,2 1 1-16,-1 1-1 16,5 0-2-16,-2-1-6 15,1 0 0-15,2 1-2 0,-3 0 2 16,2 0-3-16,-4-1 3 16,1 2-2-16,-1 1 2 15,-3-1 0-15,2 0 0 16,-1 3-1-16,2-1 1 15,0 1-1-15,-2-2 1 0,3 0-1 16,-1 2 1-16,3-6-1 16,0 3 0-16,2-3-1 15,1 0 2-15,1 1-2 16,-1-1 1-16,5-1 1 16,-2-1-1-16,-1 1 1 0,1 1 0 15,1-1-2-15,-2 1 2 16,0 2 1-16,-2-1 4 15,2 4-2-15,-2-4-1 16,2 5-3-16,-1-3 1 16,0-2 0-16,3 4-1 15,-3-1-1-15,2 0 2 0,-2 1 0 16,0-2-1-16,2 3-1 16,-6-2 1-16,3-1 0 15,-1 4 2-15,1-4-2 16,0 1-1-16,-1 0 4 15,0 1-2-15,-2-1 0 0,0-1 1 16,2-2-2-16,-1 2 1 16,-1-1-2-16,2-1 2 15,-2 1 0-15,2 0-1 16,0-1 2-16,-2 1-1 0,2-2 2 16,-2 0 2-16,0 0-3 15,2-2 2-15,0 1-2 16,-3 0-2-16,0 0 1 15,0-1 1-15,2 1-2 16,-4 1 0-16,1-1 2 16,0 3 0-16,0-3 0 0,-3 1-1 15,2-1-3-15,-2 3 4 16,-2-2-2-16,-1 3 0 16,0-3 1-16,-1 3-2 15,0 1 1-15,3-2 1 16,-1 0-1-16,-2 2 0 0,3-1 1 15,-1 1 3-15,1 0 0 16,-3-2 2-16,2 4 0 16,1-1 0-16,-2 0-3 15,4-1-3-15,-1-3 3 16,0 2-1-16,3-1-1 0,0 0-1 16,0-3 1-16,1 0-1 15,2 4-1-15,0-3 1 16,-1-3 2-16,3 3-2 15,-2 0 3-15,0 0 0 16,2-2 6-16,0 1-2 0,0 0 1 16,2-3-3-16,0 2 2 15,1 0-4-15,1-3 0 16,0 0 0-16,2-1-2 16,-1 1 1-16,3-2 1 15,-2 1 0-15,4 0 3 16,-1 1 3-16,-2-3-5 0,4 2 2 15,0 1-1-15,-2-1-1 16,2 2-1-16,0 1 1 16,-2-4-2-16,2 4 0 15,0-2 0-15,0-1-2 16,-2 1 1-16,3 0 0 0,-5-2 4 16,2 1 3-16,-1-1-4 15,2 2 4-15,0 1 2 16,-3-5-3-16,2 3-1 15,-1 3-4-15,2-2-1 16,-2-1-1-16,3 3 1 0,-2-1-1 16,0 2 0-16,1-3 0 15,-1 2 1-15,-1 1 1 16,1 0-2-16,0 1-1 16,-1 0 1-16,-2 1 1 15,1 2-1-15,-1-2 1 0,-3 3-1 16,1-2 1-16,-3 1 0 15,-1 1-1-15,-1 0 2 16,2-3-2-16,-4 4-1 16,5-1 4-16,-2-1-1 15,1 2 0-15,0-1 2 0,-1 1-1 16,2-1 0-16,-1-3 1 16,1 2-1-16,-2-2 2 15,2 2-5-15,-1-3 3 16,0 3-3-16,-1-2 0 15,-1 0 3-15,1 2-3 0,-1-2 2 16,-1 3-3-16,-1-3 2 16,0 4-2-16,2-2 4 15,-1 1-2-15,2-1 0 16,0-1-1-16,0 1 0 16,2-1 0-16,-1 1-1 0,-1-3 2 15,0 1 0-15,0 2-4 16,1-3 5-16,-1 1-2 15,0-1 1-15,2 0 0 16,0 0-1-16,-2 1 0 16,3-1 0-16,-2 1 0 0,2-2-1 15,-1 4 1-15,0-3 0 16,0 0-1-16,-1 1 2 16,2 0-2-16,0 2 2 15,1-3 0-15,-1 1-2 16,3 0 1-16,-1 1 0 15,1-2-1-15,1 0 2 0,0 0 1 16,1 1-3-16,-1-1 2 16,0-1-1-16,3 2 0 15,-1-3 1-15,0 0-2 16,4 1-1-16,-2-2 4 0,2-1-2 16,3 0 1-16,-2-1-1 15,2 1 1-15,-2 0-2 16,0-1 3-16,3-1 1 15,0 1 0-15,-1 0 2 16,3 1-2-16,0-3-1 0,-2 1 1 16,1 0-1-16,-1-1-3 15,0 1 3-15,1 0-3 16,-1-1 0-16,-1 1 1 16,0-2 1-16,1 0 1 15,0-1-2-15,-2 1 1 16,2-3-3-16,0 3 2 0,1-1 1 15,0 0-1-15,1 1 0 16,1-1-2-16,1 1 4 16,-2 0-2-16,0 2-2 15,3-2 4-15,-5 1-3 16,4 1 2-16,-2-1 0 0,1 2 0 16,0-2-3-16,-1 1 3 15,1 0-1-15,-2-3 2 16,0 3-2-16,-1-1 0 15,0 2 1-15,0-2-2 16,1 0 1-16,-1 1-1 0,0 1 1 16,0 0 1-16,1 1-1 15,-1 0 0-15,-1-1 1 16,0 1-2-16,1 2 6 16,-3-4-3-16,0 3 0 15,-1 0 2-15,-1-4 2 0,-2 4-1 16,-1-5-2-16,2 3 0 15,-4 0-2-15,2-3 1 16,-1 4-2-16,0 0 0 16,1-3-1-16,0 3 2 15,-4-2 1-15,2 2-2 0,-3 1 2 16,1-1-3-16,-1 0 2 16,-1 2-1-16,3-1 0 15,-1 0-1-15,0 1 2 16,0-2-1-16,0 2 0 15,2 1 1-15,-3-3 0 0,0 3 0 16,-1-3-1-16,4 0 2 16,-2 4-5-16,2-4 5 15,-1-1-3-15,1 1 2 16,-2 1-1-16,1-5 0 16,2 3 0-16,-2 2 0 0,2-1 0 15,0 2 1-15,0-1-1 16,-2 0 0-16,-1 2 0 15,1 1 0-15,-3-1 0 16,0 2 0-16,-2 0 1 16,2 1-1-16,0 0 1 15,-2-2-2-15,0 2 0 0,0-3 3 16,2 1-1-16,-3 1-2 16,0-2 2-16,1 0-1 15,-1 1 0-15,2 3-1 16,-2-2 1-16,0 0 0 15,0 3 2-15,0-1-3 0,1 1 2 16,1-3-2-16,0 2 2 16,-2 2-1-16,2-1 1 15,-2-2-3-15,2 2 5 16,-4 3-5-16,1-2 2 16,1 3 0-16,-1-3 2 0,1 3 0 15,-3-2-2-15,2 1 1 16,2-1-2-16,-2 1 4 15,1-3-3-15,1 2 1 16,-1-2 2-16,2 2-2 16,-2 0 1-16,0-2 0 0,-3 0 1 15,0 2-3-15,2 1 1 16,-4 1-1-16,1-3 0 16,-2 3-1-16,-1 1 0 15,2-1 1-15,-3 1 0 16,-1 0-1-16,-1 3 2 0,-1 0-3 15,-2 1-6-15,0 0-12 16,-2 1-20-16,-1 3-31 16,0 0-41-16,-4 0-47 15,-2 0-106-15,0 0-214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7508 89 0,'1'0'43'0,"0"0"-18"16,-1 0 6-16,0 0-4 15,0 0 8-15,0-2-2 0,0 2-5 16,0-2-12-16,0 1-7 16,0-1 1-16,0 2 9 15,0-1 7-15,0 0-2 16,-1 1 10-16,1 0 4 15,0 0-17-15,-1 0-5 0,1-1-1 16,0 2 6-16,0-1-5 16,2 0 0-16,1-1 11 15,2 0 5-15,0 1 6 16,-1 0-1-16,0-3-13 16,2 2-10-16,-2-2-3 0,4 0 3 15,0 1 7-15,-3-1 3 16,4-1-1-16,-4 2-3 15,2-2-1-15,2 1-2 16,0-1-3-16,1 0-2 16,1-1-5-16,-4 0-3 15,5 0-2-15,-3-1-1 0,1 0 0 16,-1-1 0-16,2 1-1 16,-3 0 2-16,-1-1-1 15,0-1 6-15,2 1 6 16,-5 1-2-16,2-1 1 15,1 2 1-15,-2 0 0 0,0-1-2 16,1 1-2-16,-2 0-7 16,2-2 1-16,1 0-3 15,-3-1 1-15,1 3 1 16,3-2-1-16,-4 0 2 16,1 1 4-16,3-1 3 0,-2 1-2 15,2-3 0-15,1 3 2 16,2 0-3-16,-1-3 0 15,0 2 0-15,2-1 4 16,0 2 0-16,1-2-1 16,-6 1 0-16,2 1 1 0,4-2-3 15,-4 1-4-15,2 1-1 16,-5-2-1-16,6 0-1 16,-2-1 1-16,2 0 1 15,1-2 0-15,1 2 0 16,3 0-1-16,-6-1-1 0,5 0 1 15,-2 2-2-15,-1-3 2 16,3 3 3-16,1-2 3 16,-1 1-1-16,-4-1-1 15,5-1 0-15,-4 1-2 16,2-2 2-16,0 1-4 16,0-1 1-16,-2 0-3 0,0 0 0 15,2-1 4-15,-2 1-5 16,0 1 2-16,-2 0-1 15,2 1 0-15,0-4 1 16,-2 2-1-16,3 1 1 16,1-1-1-16,0 1 2 0,1-3-2 15,1 4 0-15,-1-4-1 16,1 2 2-16,1-2-2 16,-1 3 2-16,0-2-1 15,0-2 2-15,0 2-2 16,0-2 1-16,-1 0 1 0,4 1-3 15,-2-2 2-15,-1 0-3 16,1 2 4-16,0 0 3 16,0 2 9-16,-1-2 1 15,0 3-4-15,1-1-2 16,-1 0-8-16,-1 1 0 0,1 1 0 16,-1 0-1-16,1-1 1 15,-1-1-1-15,-1 1 1 16,2-2 1-16,-3 0-1 15,0-1 1-15,2 0 0 16,-4 2 1-16,4-2 6 0,-4 3-1 16,1 1-1-16,-2 0-2 15,1 0 1-15,0 1 0 16,-2-2-3-16,0 1-1 16,2 0 0-16,1-3-2 15,0 3 2-15,-2-4-2 0,4 1 0 16,-1 0 1-16,0 0 0 15,-1 0 5-15,1-3 3 16,2 1 1-16,-1 1-1 16,5 0-2-16,-2-1-6 15,1 0 0-15,2 1-2 0,-3 0 2 16,2 0-3-16,-4-1 3 16,1 2-2-16,-1 1 2 15,-3-1 0-15,2 0 0 16,-1 3-1-16,2-1 1 15,0 1-1-15,-2-2 1 0,3 0-1 16,-1 2 1-16,3-6-1 16,0 3 0-16,2-3-1 15,1 0 2-15,1 1-2 16,-1-1 1-16,5-1 1 16,-2-1-1-16,-1 1 1 0,1 1 0 15,1-1-2-15,-2 1 2 16,0 2 1-16,-2-1 4 15,2 4-2-15,-2-4-1 16,2 5-3-16,-1-3 1 16,0-2 0-16,3 4-1 15,-3-1-1-15,2 0 2 0,-2 1 0 16,0-2-1-16,2 3-1 16,-6-2 1-16,3-1 0 15,-1 4 2-15,1-4-2 16,0 1-1-16,-1 0 4 15,0 1-2-15,-2-1 0 0,0-1 1 16,2-2-2-16,-1 2 1 16,-1-1-2-16,2-1 2 15,-2 1 0-15,2 0-1 16,0-1 2-16,-2 1-1 0,2-2 2 16,-2 0 2-16,0 0-3 15,2-2 2-15,0 1-2 16,-3 0-2-16,0 0 1 15,0-1 1-15,2 1-2 16,-4 1 0-16,1-1 2 16,0 3 0-16,0-3 0 0,-3 1-1 15,2-1-3-15,-2 3 4 16,-2-2-2-16,-1 3 0 16,0-3 1-16,-1 3-2 15,0 1 1-15,3-2 1 16,-1 0-1-16,-2 2 0 0,3-1 1 15,-1 1 3-15,1 0 0 16,-3-2 2-16,2 4 0 16,1-1 0-16,-2 0-3 15,4-1-3-15,-1-3 3 16,0 2-1-16,3-1-1 0,0 0-1 16,0-3 1-16,1 0-1 15,2 4-1-15,0-3 1 16,-1-3 2-16,3 3-2 15,-2 0 3-15,0 0 0 16,2-2 6-16,0 1-2 0,0 0 1 16,2-3-3-16,0 2 2 15,1 0-4-15,1-3 0 16,0 0 0-16,2-1-2 16,-1 1 1-16,3-2 1 15,-2 1 0-15,4 0 3 16,-1 1 3-16,-2-3-5 0,4 2 2 15,0 1-1-15,-2-1-1 16,2 2-1-16,0 1 1 16,-2-4-2-16,2 4 0 15,0-2 0-15,0-1-2 16,-2 1 1-16,3 0 0 0,-5-2 4 16,2 1 3-16,-1-1-4 15,2 2 4-15,0 1 2 16,-3-5-3-16,2 3-1 15,-1 3-4-15,2-2-1 16,-2-1-1-16,3 3 1 0,-2-1-1 16,0 2 0-16,1-3 0 15,-1 2 1-15,-1 1 1 16,1 0-2-16,0 1-1 16,-1 0 1-16,-2 1 1 15,1 2-1-15,-1-2 1 0,-3 3-1 16,1-2 1-16,-3 1 0 15,-1 1-1-15,-1 0 2 16,2-3-2-16,-4 4-1 16,5-1 4-16,-2-1-1 15,1 2 0-15,0-1 2 0,-1 1-1 16,2-1 0-16,-1-3 1 16,1 2-1-16,-2-2 2 15,2 2-5-15,-1-3 3 16,0 3-3-16,-1-2 0 15,-1 0 3-15,1 2-3 0,-1-2 2 16,-1 3-3-16,-1-3 2 16,0 4-2-16,2-2 4 15,-1 1-2-15,2-1 0 16,0-1-1-16,0 1 0 16,2-1 0-16,-1 1-1 0,-1-3 2 15,0 1 0-15,0 2-4 16,1-3 5-16,-1 1-2 15,0-1 1-15,2 0 0 16,0 0-1-16,-2 1 0 16,3-1 0-16,-2 1 0 0,2-2-1 15,-1 4 1-15,0-3 0 16,0 0-1-16,-1 1 2 16,2 0-2-16,0 2 2 15,1-3 0-15,-1 1-2 16,3 0 1-16,-1 1 0 15,1-2-1-15,1 0 2 0,0 0 1 16,1 1-3-16,-1-1 2 16,0-1-1-16,3 2 0 15,-1-3 1-15,0 0-2 16,4 1-1-16,-2-2 4 0,2-1-2 16,3 0 1-16,-2-1-1 15,2 1 1-15,-2 0-2 16,0-1 3-16,3-1 1 15,0 1 0-15,-1 0 2 16,3 1-2-16,0-3-1 0,-2 1 1 16,1 0-1-16,-1-1-3 15,0 1 3-15,1 0-3 16,-1-1 0-16,-1 1 1 16,0-2 1-16,1 0 1 15,0-1-2-15,-2 1 1 16,2-3-3-16,0 3 2 0,1-1 1 15,0 0-1-15,1 1 0 16,1-1-2-16,1 1 4 16,-2 0-2-16,0 2-2 15,3-2 4-15,-5 1-3 16,4 1 2-16,-2-1 0 0,1 2 0 16,0-2-3-16,-1 1 3 15,1 0-1-15,-2-3 2 16,0 3-2-16,-1-1 0 15,0 2 1-15,0-2-2 16,1 0 1-16,-1 1-1 0,0 1 1 16,0 0 1-16,1 1-1 15,-1 0 0-15,-1-1 1 16,0 1-2-16,1 2 6 16,-3-4-3-16,0 3 0 15,-1 0 2-15,-1-4 2 0,-2 4-1 16,-1-5-2-16,2 3 0 15,-4 0-2-15,2-3 1 16,-1 4-2-16,0 0 0 16,1-3-1-16,0 3 2 15,-4-2 1-15,2 2-2 0,-3 1 2 16,1-1-3-16,-1 0 2 16,-1 2-1-16,3-1 0 15,-1 0-1-15,0 1 2 16,0-2-1-16,0 2 0 15,2 1 1-15,-3-3 0 0,0 3 0 16,-1-3-1-16,4 0 2 16,-2 4-5-16,2-4 5 15,-1-1-3-15,1 1 2 16,-2 1-1-16,1-5 0 16,2 3 0-16,-2 2 0 0,2-1 0 15,0 2 1-15,0-1-1 16,-2 0 0-16,-1 2 0 15,1 1 0-15,-3-1 0 16,0 2 0-16,-2 0 1 16,2 1-1-16,0 0 1 15,-2-2-2-15,0 2 0 0,0-3 3 16,2 1-1-16,-3 1-2 16,0-2 2-16,1 0-1 15,-1 1 0-15,2 3-1 16,-2-2 1-16,0 0 0 15,0 3 2-15,0-1-3 0,1 1 2 16,1-3-2-16,0 2 2 16,-2 2-1-16,2-1 1 15,-2-2-3-15,2 2 5 16,-4 3-5-16,1-2 2 16,1 3 0-16,-1-3 2 0,1 3 0 15,-3-2-2-15,2 1 1 16,2-1-2-16,-2 1 4 15,1-3-3-15,1 2 1 16,-1-2 2-16,2 2-2 16,-2 0 1-16,0-2 0 0,-3 0 1 15,0 2-3-15,2 1 1 16,-4 1-1-16,1-3 0 16,-2 3-1-16,-1 1 0 15,2-1 1-15,-3 1 0 16,-1 0-1-16,-1 3 2 0,-1 0-3 15,-2 1-6-15,0 0-12 16,-2 1-20-16,-1 3-31 16,0 0-41-16,-4 0-47 15,-2 0-106-15,0 0-214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7508 89 0,'1'0'43'0,"0"0"-18"16,-1 0 6-16,0 0-4 15,0 0 8-15,0-2-2 0,0 2-5 16,0-2-12-16,0 1-7 16,0-1 1-16,0 2 9 15,0-1 7-15,0 0-2 16,-1 1 10-16,1 0 4 15,0 0-17-15,-1 0-5 0,1-1-1 16,0 2 6-16,0-1-5 16,2 0 0-16,1-1 11 15,2 0 5-15,0 1 6 16,-1 0-1-16,0-3-13 16,2 2-10-16,-2-2-3 0,4 0 3 15,0 1 7-15,-3-1 3 16,4-1-1-16,-4 2-3 15,2-2-1-15,2 1-2 16,0-1-3-16,1 0-2 16,1-1-5-16,-4 0-3 15,5 0-2-15,-3-1-1 0,1 0 0 16,-1-1 0-16,2 1-1 16,-3 0 2-16,-1-1-1 15,0-1 6-15,2 1 6 16,-5 1-2-16,2-1 1 15,1 2 1-15,-2 0 0 0,0-1-2 16,1 1-2-16,-2 0-7 16,2-2 1-16,1 0-3 15,-3-1 1-15,1 3 1 16,3-2-1-16,-4 0 2 16,1 1 4-16,3-1 3 0,-2 1-2 15,2-3 0-15,1 3 2 16,2 0-3-16,-1-3 0 15,0 2 0-15,2-1 4 16,0 2 0-16,1-2-1 16,-6 1 0-16,2 1 1 0,4-2-3 15,-4 1-4-15,2 1-1 16,-5-2-1-16,6 0-1 16,-2-1 1-16,2 0 1 15,1-2 0-15,1 2 0 16,3 0-1-16,-6-1-1 0,5 0 1 15,-2 2-2-15,-1-3 2 16,3 3 3-16,1-2 3 16,-1 1-1-16,-4-1-1 15,5-1 0-15,-4 1-2 16,2-2 2-16,0 1-4 16,0-1 1-16,-2 0-3 0,0 0 0 15,2-1 4-15,-2 1-5 16,0 1 2-16,-2 0-1 15,2 1 0-15,0-4 1 16,-2 2-1-16,3 1 1 16,1-1-1-16,0 1 2 0,1-3-2 15,1 4 0-15,-1-4-1 16,1 2 2-16,1-2-2 16,-1 3 2-16,0-2-1 15,0-2 2-15,0 2-2 16,0-2 1-16,-1 0 1 0,4 1-3 15,-2-2 2-15,-1 0-3 16,1 2 4-16,0 0 3 16,0 2 9-16,-1-2 1 15,0 3-4-15,1-1-2 16,-1 0-8-16,-1 1 0 0,1 1 0 16,-1 0-1-16,1-1 1 15,-1-1-1-15,-1 1 1 16,2-2 1-16,-3 0-1 15,0-1 1-15,2 0 0 16,-4 2 1-16,4-2 6 0,-4 3-1 16,1 1-1-16,-2 0-2 15,1 0 1-15,0 1 0 16,-2-2-3-16,0 1-1 16,2 0 0-16,1-3-2 15,0 3 2-15,-2-4-2 0,4 1 0 16,-1 0 1-16,0 0 0 15,-1 0 5-15,1-3 3 16,2 1 1-16,-1 1-1 16,5 0-2-16,-2-1-6 15,1 0 0-15,2 1-2 0,-3 0 2 16,2 0-3-16,-4-1 3 16,1 2-2-16,-1 1 2 15,-3-1 0-15,2 0 0 16,-1 3-1-16,2-1 1 15,0 1-1-15,-2-2 1 0,3 0-1 16,-1 2 1-16,3-6-1 16,0 3 0-16,2-3-1 15,1 0 2-15,1 1-2 16,-1-1 1-16,5-1 1 16,-2-1-1-16,-1 1 1 0,1 1 0 15,1-1-2-15,-2 1 2 16,0 2 1-16,-2-1 4 15,2 4-2-15,-2-4-1 16,2 5-3-16,-1-3 1 16,0-2 0-16,3 4-1 15,-3-1-1-15,2 0 2 0,-2 1 0 16,0-2-1-16,2 3-1 16,-6-2 1-16,3-1 0 15,-1 4 2-15,1-4-2 16,0 1-1-16,-1 0 4 15,0 1-2-15,-2-1 0 0,0-1 1 16,2-2-2-16,-1 2 1 16,-1-1-2-16,2-1 2 15,-2 1 0-15,2 0-1 16,0-1 2-16,-2 1-1 0,2-2 2 16,-2 0 2-16,0 0-3 15,2-2 2-15,0 1-2 16,-3 0-2-16,0 0 1 15,0-1 1-15,2 1-2 16,-4 1 0-16,1-1 2 16,0 3 0-16,0-3 0 0,-3 1-1 15,2-1-3-15,-2 3 4 16,-2-2-2-16,-1 3 0 16,0-3 1-16,-1 3-2 15,0 1 1-15,3-2 1 16,-1 0-1-16,-2 2 0 0,3-1 1 15,-1 1 3-15,1 0 0 16,-3-2 2-16,2 4 0 16,1-1 0-16,-2 0-3 15,4-1-3-15,-1-3 3 16,0 2-1-16,3-1-1 0,0 0-1 16,0-3 1-16,1 0-1 15,2 4-1-15,0-3 1 16,-1-3 2-16,3 3-2 15,-2 0 3-15,0 0 0 16,2-2 6-16,0 1-2 0,0 0 1 16,2-3-3-16,0 2 2 15,1 0-4-15,1-3 0 16,0 0 0-16,2-1-2 16,-1 1 1-16,3-2 1 15,-2 1 0-15,4 0 3 16,-1 1 3-16,-2-3-5 0,4 2 2 15,0 1-1-15,-2-1-1 16,2 2-1-16,0 1 1 16,-2-4-2-16,2 4 0 15,0-2 0-15,0-1-2 16,-2 1 1-16,3 0 0 0,-5-2 4 16,2 1 3-16,-1-1-4 15,2 2 4-15,0 1 2 16,-3-5-3-16,2 3-1 15,-1 3-4-15,2-2-1 16,-2-1-1-16,3 3 1 0,-2-1-1 16,0 2 0-16,1-3 0 15,-1 2 1-15,-1 1 1 16,1 0-2-16,0 1-1 16,-1 0 1-16,-2 1 1 15,1 2-1-15,-1-2 1 0,-3 3-1 16,1-2 1-16,-3 1 0 15,-1 1-1-15,-1 0 2 16,2-3-2-16,-4 4-1 16,5-1 4-16,-2-1-1 15,1 2 0-15,0-1 2 0,-1 1-1 16,2-1 0-16,-1-3 1 16,1 2-1-16,-2-2 2 15,2 2-5-15,-1-3 3 16,0 3-3-16,-1-2 0 15,-1 0 3-15,1 2-3 0,-1-2 2 16,-1 3-3-16,-1-3 2 16,0 4-2-16,2-2 4 15,-1 1-2-15,2-1 0 16,0-1-1-16,0 1 0 16,2-1 0-16,-1 1-1 0,-1-3 2 15,0 1 0-15,0 2-4 16,1-3 5-16,-1 1-2 15,0-1 1-15,2 0 0 16,0 0-1-16,-2 1 0 16,3-1 0-16,-2 1 0 0,2-2-1 15,-1 4 1-15,0-3 0 16,0 0-1-16,-1 1 2 16,2 0-2-16,0 2 2 15,1-3 0-15,-1 1-2 16,3 0 1-16,-1 1 0 15,1-2-1-15,1 0 2 0,0 0 1 16,1 1-3-16,-1-1 2 16,0-1-1-16,3 2 0 15,-1-3 1-15,0 0-2 16,4 1-1-16,-2-2 4 0,2-1-2 16,3 0 1-16,-2-1-1 15,2 1 1-15,-2 0-2 16,0-1 3-16,3-1 1 15,0 1 0-15,-1 0 2 16,3 1-2-16,0-3-1 0,-2 1 1 16,1 0-1-16,-1-1-3 15,0 1 3-15,1 0-3 16,-1-1 0-16,-1 1 1 16,0-2 1-16,1 0 1 15,0-1-2-15,-2 1 1 16,2-3-3-16,0 3 2 0,1-1 1 15,0 0-1-15,1 1 0 16,1-1-2-16,1 1 4 16,-2 0-2-16,0 2-2 15,3-2 4-15,-5 1-3 16,4 1 2-16,-2-1 0 0,1 2 0 16,0-2-3-16,-1 1 3 15,1 0-1-15,-2-3 2 16,0 3-2-16,-1-1 0 15,0 2 1-15,0-2-2 16,1 0 1-16,-1 1-1 0,0 1 1 16,0 0 1-16,1 1-1 15,-1 0 0-15,-1-1 1 16,0 1-2-16,1 2 6 16,-3-4-3-16,0 3 0 15,-1 0 2-15,-1-4 2 0,-2 4-1 16,-1-5-2-16,2 3 0 15,-4 0-2-15,2-3 1 16,-1 4-2-16,0 0 0 16,1-3-1-16,0 3 2 15,-4-2 1-15,2 2-2 0,-3 1 2 16,1-1-3-16,-1 0 2 16,-1 2-1-16,3-1 0 15,-1 0-1-15,0 1 2 16,0-2-1-16,0 2 0 15,2 1 1-15,-3-3 0 0,0 3 0 16,-1-3-1-16,4 0 2 16,-2 4-5-16,2-4 5 15,-1-1-3-15,1 1 2 16,-2 1-1-16,1-5 0 16,2 3 0-16,-2 2 0 0,2-1 0 15,0 2 1-15,0-1-1 16,-2 0 0-16,-1 2 0 15,1 1 0-15,-3-1 0 16,0 2 0-16,-2 0 1 16,2 1-1-16,0 0 1 15,-2-2-2-15,0 2 0 0,0-3 3 16,2 1-1-16,-3 1-2 16,0-2 2-16,1 0-1 15,-1 1 0-15,2 3-1 16,-2-2 1-16,0 0 0 15,0 3 2-15,0-1-3 0,1 1 2 16,1-3-2-16,0 2 2 16,-2 2-1-16,2-1 1 15,-2-2-3-15,2 2 5 16,-4 3-5-16,1-2 2 16,1 3 0-16,-1-3 2 0,1 3 0 15,-3-2-2-15,2 1 1 16,2-1-2-16,-2 1 4 15,1-3-3-15,1 2 1 16,-1-2 2-16,2 2-2 16,-2 0 1-16,0-2 0 0,-3 0 1 15,0 2-3-15,2 1 1 16,-4 1-1-16,1-3 0 16,-2 3-1-16,-1 1 0 15,2-1 1-15,-3 1 0 16,-1 0-1-16,-1 3 2 0,-1 0-3 15,-2 1-6-15,0 0-12 16,-2 1-20-16,-1 3-31 16,0 0-41-16,-4 0-47 15,-2 0-106-15,0 0-214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0.8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2311 378 387 0,'3'0'56'16,"-2"-2"-34"-16,2 2-9 15,-3-1 21-15,0-2-1 16,-7 3 6-16,1 0-12 15,-3 0 0-15,0 0 4 0,1 3 1 16,-1 0 0-16,-1-1-2 16,3-1-6-16,3 1-15 15,-2 0-6-15,3-1-1 16,1 1 3-16,2-4-2 16,0 0-5-16,0-3-4 0,0-1 10 15,0 1 3-15,1 0 3 16,0 1-4-16,2 4 3 15,-3 0-2-15,-2 5-14 16,-4 7 13-16,-3 3 14 16,-1 0 1-16,0 0 6 15,3-5 4-15,-1-1-8 0,4-3-12 16,4-6-9-16,0 0-18 16,3-7-2-16,6-3-3 15,4-1-2-15,0-1 9 16,0 0 5-16,-2 6 0 15,0 5 8-15,-6 4 0 0,-4 11 2 16,-1 5 27-16,-4 2 6 16,-4 3-6-16,-1-2-8 15,3-5 1-15,-1-4-1 16,6-5-3-16,1-6-17 16,1-7 1-16,7-8 0 0,4-4 0 15,3 0-4-15,-3-1-6 16,-2 4-4-16,-3 2 5 15,-3 8 8-15,-4 2-2 16,-4 5 1-16,-3 12 28 16,-4-1 3-16,-1 0 4 0,0-1 10 15,2-2 11-15,4-5-11 16,0-4-28-16,5-7-26 16,-3-10-76-16,4-8-91 15,0-9-187-15</inkml:trace>
  <inkml:trace contextRef="#ctx0" brushRef="#br0" timeOffset="9759.767">2688-1303 390 0,'-5'8'583'0,"-2"-6"-412"15,0-2-149-15,1 0-18 16,1-2-2-16,0-3 4 0,0-1-4 16,1-2-8-16,-1-2-10 15,-2-1-3-15,3-2-3 16,2-4 3-16,1-2-30 15,1 0-23-15,3-1-7 16,6 2 19-16,3 3 21 16,1 7 24-16,-3 7 24 0,-1 1 36 15,-1 12 1-15,-4 5 12 16,-4 1-3-16,0-1-13 16,-1-1-11-16,-6-4-11 15,-2-6-7-15,4-6-11 16,-3 0-16-16,3-13-5 0,0-4 0 15,1 1 18-15,3 2 2 16,-2 2 3-16,1 4 7 16,-2 5 15-16,-3 3 3 15,-4 5-7-15,-5 4-17 16,-2 1-14-16,-3-2-16 0,2-3-38 16,2-5-60-16,9-7-50 15,8-12-69-15,8-8-197 16</inkml:trace>
  <inkml:trace contextRef="#ctx0" brushRef="#br0" timeOffset="14955.569">3008-2905 584 0,'-7'4'319'15,"-1"-4"-215"-15,1 0-83 16,-1 0-20-16,4-2 1 0,0 0 2 16,1-1-10-16,3 2-4 15,-1-2 2-15,1 1 4 16,-1-2 1-16,1 0 4 16,0-4-28-16,0 0-29 15,2-3-7-15,2 1 8 0,0 1 15 16,1 0 14-16,1 5 18 15,-1 0 4-15,-1 4 4 16,-3 0 12-16,-1 6 11 16,0 4-10-16,0 0 2 15,-4-1-6-15,-1-1-4 16,0-4 9-16,0-4-7 0,-1 0-16 16,0-4 1-16,1-1-1 15,0-2 21-15,-2 2 22 16,2 2 23-16,-2 2 6 15,0 1-25-15,-1 0-27 16,-1 0-10-16,1 0-5 0,-2 1-28 16,1-1-45-16,-3-5-50 15,0-5-130-15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9.8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366 970 586 0,'-3'8'258'0,"2"-6"-185"16,1-2-40-16,0 0-3 0,0 0 11 16,1 0-26-16,3 0-26 15,0-5-13-15,1 0-5 16,0-4-18-16,2-5-12 16,0-1-11-16,2-1-13 15,3 0-21-15,0 0-12 0,-1 6 30 16,1 4 60-16,-2 6 37 15,-2 0 66-15,-3 9 40 16,-2 4-26-16,-3 8-38 16,0-4-16-16,-4 1-14 15,0-2-13-15,-1-5-3 16,1-6-16-16,4-5-21 0,0 0-18 16,0-3 34-16,1-2 12 15,3 5 10-15,-1 0 16 16,-3 1 22-16,0 12 20 15,0 3-10-15,0 1-18 16,-1-5-11-16,1-6-24 0,0-6-96 16,0-13-241-16</inkml:trace>
  <inkml:trace contextRef="#ctx0" brushRef="#br0" timeOffset="-1068.182">61 81 478 0,'-6'4'233'16,"1"-4"-210"-16,-2-4-86 16,5-8 1-16,2-1 29 15,0 1-10-15,0 3-73 16,0 1 51-16,0 3 82 0,0 5 67 15,0 0 33-15,0 4-21 16,0 5-14-16,0 0-18 16,-2 3-18-16,0-3-26 15,1-1-18-15,-2-5-2 16,3 0-8-16,0-3-13 0,0 0 17 16,0-6 13-16,3 1 4 15,-1-3-9-15,3 4-10 16,-2 0 3-16,1 4 16 15,-3 5 13-15,-1 8-7 16,-1 2 10-16,-6-2 6 16,0 0 6-16,-2 0-16 0,-1-8-16 15,3-5-9-15,2 0-31 16,1-6-41-16,2-9-24 16,2-2-18-16,6-1-110 15,3-7-142-15</inkml:trace>
  <inkml:trace contextRef="#ctx0" brushRef="#br0" timeOffset="-596.264">-50-519 901 0,'-1'5'162'0,"1"-5"-137"16,1 0-49-16,8-6-19 15,4-10-7-15,3-1-54 16,3-5-90-16,-2-4-51 16,-3 6 14-16,-2 6 63 15,-7 4 139-15,-2 6 110 0,-3 4 102 16,-2 8-51-16,-4 8 2 16,-1-3-48-16,1 3-32 15,-1-2 4-15,4-6-16 16,0-7-29-16,2-1-30 15,1-1-8-15,0-7 0 0,0 0-2 16,0 2 11-16,0 1 18 16,0 5 11-16,0 0-10 15,0 3-16-15,0 1-35 16,0-4-173-16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7.0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-223-1393 692 0,'0'5'244'0,"0"-2"-173"15,0 1-63-15,0-3-12 16,0 2 0-16,-2-1-6 16,-1 2-30-16,-5-1-20 15,2-3 10-15,-3 1 14 0,0-1 5 16,2-4 1-16,3-5-1 16,3-3 7-16,1 0 11 15,3-2-2-15,2 4 20 16,1 2 14-16,2 4 18 15,-1 4 7-15,-4 4-9 16,-1 7-14-16,-2 5-7 0,0 1-4 16,-7 1-6-16,-2-4 9 15,-1-6 12-15,2-6 4 16,-2-2-1-16,5-9-17 16,1-8-19-16,2 0-26 15,1 0 14-15,1 2 18 0,0 6 8 16,-3 7 31-16,-3 8 20 15,-2 9-21-15,0 4-25 16,-1 3-9-16,0-3-1 16,7-5-16-16,-1-12-126 15,3-10-178-15,4-22-254 0</inkml:trace>
  <inkml:trace contextRef="#ctx0" brushRef="#br0" timeOffset="433.919">-400-1952 823 0,'-4'5'266'0,"-1"-2"-206"15,5-3-70-15,0 0-13 0,0 0 17 16,4-3-3-16,2-2-39 16,5-6-46-16,2-2-11 15,1-1-3-15,1-3 1 16,2 0 41-16,-3 5 16 15,-2 3 18-15,-3 3 37 0,-5 6 83 16,-4 8 42-16,0 11 0 16,-4 3-21-16,-5 2-22 15,-1 2-14-15,2-5-13 16,3-7-26-16,3-6-29 16,2-8-52-16,11-8-57 0,3-6-16 15,2-2-40-15,2 0-44 16,-4 5-78-16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8.1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184 95 236 0,'4'0'433'16,"-3"0"-295"-16,0 0-81 15,-1 0-9-15,0 0-1 0,0 0-15 16,0-1-27-16,0-2-21 15,0-2-25-15,-2-1-22 16,-2-6-24-16,1 0-18 16,2-1-33-16,1 1-27 15,0 0 55-15,0 4 80 0,0 2 71 16,0 6 52-16,0 0 0 16,-3 0 0-16,-3 8-25 15,-3 5 4-15,0-1-36 16,-3 1-21-16,2-3 5 15,-1-2-16-15,5-4-21 0,1-4-30 16,5-1-4-16,0-7 27 16,0 0-1-16,1 0-9 15,1 0 34-15,0 6 28 16,-2 2 40-16,-2 5 17 16,-5 7 3-16,-5-1-32 0,3 0-24 15,-1 0-5-15,1-8-16 16,-2-3-21-16,2-8-34 15,0-7-42-15,-3-5-63 16,-1-2-37-16,2-4-63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8.0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-1457 1008 585 0,'-2'8'461'0,"-3"-5"-357"0,3-3-91 16,0 0-26-16,2-6 9 15,0-6 3-15,7-3 1 16,1-2-17-16,3 0-13 15,-1 1 0-15,-4 3 13 0,0 5 13 16,-1 3 3-16,-5 2 4 16,0 3 2-16,0 8-2 15,0 6-11-15,0 7 6 16,-8 3 11-16,3 3 13 16,-4-3 0-16,4-6-6 15,-1-4-4-15,1-9-2 0,1-5-26 16,2 0 0-16,-1-2 3 15,-1-2 20-15,2-1 4 16,2 3 2-16,0 0 1 16,0 2-1-16,0 0-9 15,0-1-10-15,2 1-5 0,1 0-12 16,-2 0-20-16,-1 0-26 16,0 0-27-16,-1 0-30 15,-9 0-134-15,-2 0-261 16</inkml:trace>
  <inkml:trace contextRef="#ctx0" brushRef="#br0" timeOffset="7154.472">-601 3589 712 0,'-16'4'165'0,"1"-3"-139"16,-1 0-17-16,2-1-2 16,4 0 4-16,1 0-11 15,1-2-18-15,7-6-20 16,1-5 3-16,0 0-21 16,1-3 1-16,5 1 10 15,3 3 15-15,0 2 16 0,2 2 16 16,-3 5 25-16,-1 3 36 15,-2 0 3-15,-2 3-9 16,0 5-24-16,-3 0-9 16,0 3-4-16,-4-1 0 15,-3 1 2-15,1-5-4 0,-1 1-3 16,2-5-14-16,0-2-10 16,0 0-14-16,2 0-16 15,-1 0-5-15,-3 0-4 16,-1 0-7-16,1 0-52 15,0-2-104-15,1-11-162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0.6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60 313 276 0,'-9'21'433'0,"-1"-5"-361"16,1-2-55-16,0-1 9 15,3 0 25-15,-1-2 1 16,3-2 6-16,0-3-5 16,3-2-1-16,-2-4 9 15,3-6 21-15,0-10-13 0,12-11-27 16,5-9-29-16,7-7-9 15,7-7-2-15,2-1-1 16,1 4-1-16,-2 6 1 16,-3 5 1-16,-5 6 19 15,-5 11 20-15,-5 4-2 0,-1 8-15 16,-1 7-11-16,2 4-7 16,0 13 7-16,3 6 22 15,5 9-1-15,-2 2-8 16,0 4-6-16,2 3-4 0,-2-1-1 15,-1-1 3-15,-2-1-6 16,-3-6-6-16,-1-3-4 16,-4-3-3-16,-4-6-35 15,-5-4-66-15,0-2-72 16,-9-6-98-16,-4-3-173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 8194 89 0,'1'0'43'0,"0"0"-18"16,-1 0 6-16,0 0-4 15,0 0 8-15,0-3-2 0,0 3-5 16,0-2-12-16,0 1-7 16,0-1 1-16,0 2 9 15,0-1 7-15,0 0-2 16,-1 1 10-16,1 0 4 15,0 0-17-15,-1 0-5 0,1-1-1 16,0 2 6-16,0-1-5 16,2 0 0-16,1-1 11 15,3 0 5-15,-1 1 6 16,0 0-1-16,-1-4-13 16,2 3-10-16,-1-2-3 0,3 0 3 15,1 0 7-15,-4 0 3 16,5-1-1-16,-4 2-3 15,1-3-1-15,3 2-2 16,0-1-3-16,0-1-2 16,2 0-5-16,-4-1-3 15,5 1-2-15,-3-2-1 0,0 1 0 16,0-2 0-16,2 2-1 16,-3-1 2-16,-2-1-1 15,1 0 6-15,1 0 6 16,-4 2-2-16,1-2 1 15,2 2 1-15,-3 1 0 0,1-2-2 16,0 2-2-16,-2 0-7 16,3-3 1-16,1 0-3 15,-4 0 1-15,1 2 1 16,4-2-1-16,-5 1 2 16,2 0 4-16,2 0 3 0,-1 0-2 15,1-3 0-15,2 4 2 16,2-1-3-16,-1-3 0 15,0 3 0-15,2-2 4 16,0 2 0-16,1-1-1 16,-7 0 0-16,3 1 1 0,4-1-3 15,-4 0-4-15,2 2-1 16,-6-3-1-16,7 0-1 16,-2-1 1-16,2 0 1 15,1-2 0-15,1 3 0 16,3-1-1-16,-6-1-1 0,6 0 1 15,-3 2-2-15,-1-3 2 16,3 4 3-16,2-3 3 16,-2 1-1-16,-4-1-1 15,5-1 0-15,-4 1-2 16,2-2 2-16,1 1-4 16,-1-1 1-16,-2 0-3 0,0 0 0 15,2-2 4-15,-2 2-5 16,0 1 2-16,-2 0-1 15,2 1 0-15,0-4 1 16,-2 2-1-16,3 1 1 16,2-1-1-16,-1 1 2 0,1-3-2 15,1 4 0-15,0-5-1 16,0 3 2-16,2-2-2 16,-2 3 2-16,0-2-1 15,1-3 2-15,-1 3-2 16,0-2 1-16,0 0 1 0,3 0-3 15,-1-1 2-15,-2-1-3 16,2 3 4-16,-1 0 3 16,1 2 9-16,-2-3 1 15,0 4-4-15,2-1-2 16,-2 0-8-16,-1 1 0 0,2 1 0 16,-2 0-1-16,2-1 1 15,-2-1-1-15,-1 1 1 16,2-2 1-16,-2 0-1 15,-1-1 1-15,2-1 0 16,-4 3 1-16,4-2 6 0,-4 3-1 16,1 1-1-16,-2 0-2 15,1 0 1-15,0 1 0 16,-2-2-3-16,0 2-1 16,2-1 0-16,1-4-2 15,0 5 2-15,-2-6-2 0,4 2 0 16,-1 0 1-16,0 0 0 15,-1-1 5-15,1-2 3 16,3 1 1-16,-2 0-1 16,6 1-2-16,-3-1-6 15,2-1 0-15,1 2-2 0,-2 0 2 16,1 0-3-16,-3-2 3 16,0 3-2-16,-1 1 2 15,-3-1 0-15,3 0 0 16,-2 3-1-16,2-1 1 15,0 1-1-15,-2-2 1 0,4 0-1 16,-2 2 1-16,4-7-1 16,-1 4 0-16,3-4-1 15,1 1 2-15,1 1-2 16,-2-2 1-16,7 0 1 16,-3-2-1-16,-1 1 1 0,1 2 0 15,1-2-2-15,-2 2 2 16,0 2 1-16,-3-2 4 15,3 5-2-15,-2-4-1 16,2 5-3-16,-1-3 1 16,0-3 0-16,3 5-1 15,-3-1-1-15,2 0 2 0,-2 1 0 16,-1-2-1-16,3 3-1 16,-6-2 1-16,3-1 0 15,-1 4 2-15,0-4-2 16,1 1-1-16,-1 0 4 15,0 1-2-15,-3-1 0 0,1-2 1 16,1-1-2-16,0 2 1 16,-2-1-2-16,3-2 2 15,-2 2 0-15,1 0-1 16,1-2 2-16,-2 2-1 0,1-2 2 16,-1-1 2-16,-1 1-3 15,3-3 2-15,0 1-2 16,-4 1-2-16,1-1 1 15,-1 0 1-15,3 0-2 16,-5 2 0-16,2-2 2 16,-1 4 0-16,0-4 0 0,-3 2-1 15,3-2-3-15,-3 4 4 16,-2-2-2-16,-1 2 0 16,0-2 1-16,-2 3-2 15,1 1 1-15,3-3 1 16,-1 1-1-16,-2 2 0 0,3-1 1 15,-1 1 3-15,1 0 0 16,-3-3 2-16,2 5 0 16,1-1 0-16,-2 0-3 15,4-1-3-15,-1-3 3 16,0 2-1-16,4-2-1 0,-1 1-1 16,0-3 1-16,2-1-1 15,2 5-1-15,-1-4 1 16,0-2 2-16,3 2-2 15,-3 1 3-15,1-1 0 16,2-1 6-16,-1 0-2 0,1 1 1 16,2-4-3-16,0 2 2 15,1 0-4-15,1-2 0 16,0-1 0-16,3-1-2 16,-2 1 1-16,3-2 1 15,-2 1 0-15,5 0 3 16,-1 1 3-16,-3-4-5 0,5 3 2 15,-1 2-1-15,-1-2-1 16,1 2-1-16,1 1 1 16,-2-4-2-16,1 4 0 15,1-2 0-15,0-1-2 16,-3 1 1-16,4 0 0 0,-6-2 4 16,3 1 3-16,-2-1-4 15,3 2 4-15,-1 1 2 16,-2-5-3-16,1 3-1 15,0 3-4-15,1-1-1 16,-1-2-1-16,2 3 1 0,-1-1-1 16,-1 2 0-16,2-3 0 15,-1 3 1-15,-2 0 1 16,2 0-2-16,-1 2-1 16,-1-1 1-16,-1 2 1 15,0 2-1-15,-1-3 1 0,-3 4-1 16,1-2 1-16,-3 0 0 15,-1 2-1-15,-1 0 2 16,2-4-2-16,-5 5-1 16,6-1 4-16,-2-1-1 15,1 2 0-15,0-1 2 0,-2 0-1 16,3 0 0-16,-1-3 1 16,1 2-1-16,-2-3 2 15,2 3-5-15,-1-4 3 16,0 4-3-16,-2-2 0 15,0-1 3-15,1 3-3 0,-1-3 2 16,-2 4-3-16,0-3 2 16,-1 4-2-16,3-3 4 15,-1 2-2-15,1-1 0 16,1-2-1-16,0 2 0 16,2-1 0-16,-1 1-1 0,-1-4 2 15,-1 2 0-15,1 1-4 16,1-2 5-16,-1 0-2 15,0 0 1-15,2-1 0 16,0 1-1-16,-3 0 0 16,4 0 0-16,-2 0 0 0,2-2-1 15,-1 5 1-15,0-3 0 16,0-1-1-16,-1 2 2 16,2-1-2-16,0 3 2 15,1-4 0-15,-1 2-2 16,3-1 1-16,0 2 0 15,0-2-1-15,1-1 2 0,1 0 1 16,0 2-3-16,-1-2 2 16,1 0-1-16,2 1 0 15,0-2 1-15,-1-1-2 16,5 1-1-16,-2-2 4 0,2-1-2 16,3 1 1-16,-2-2-1 15,2 1 1-15,-2 0-2 16,0-1 3-16,3-1 1 15,0 1 0-15,-1 0 2 16,3 1-2-16,1-4-1 0,-3 2 1 16,1 0-1-16,-1-1-3 15,0 1 3-15,2 0-3 16,-2-1 0-16,-1 1 1 16,0-3 1-16,1 1 1 15,0-1-2-15,-2 0 1 16,2-2-3-16,1 3 2 0,0-2 1 15,0 1-1-15,1 0 0 16,2 0-2-16,0 1 4 16,-1 0-2-16,-1 1-2 15,4-1 4-15,-6 1-3 16,4 1 2-16,-1-1 0 0,0 2 0 16,0-2-3-16,0 0 3 15,0 1-1-15,-2-3 2 16,1 3-2-16,-2-1 0 15,0 2 1-15,0-3-2 16,1 1 1-16,-1 1-1 0,1 1 1 16,-1 0 1-16,1 1-1 15,-1 0 0-15,-1-1 1 16,0 1-2-16,2 3 6 16,-5-5-3-16,1 3 0 15,-1 0 2-15,-1-4 2 0,-2 4-1 16,-2-5-2-16,3 3 0 15,-5 0-2-15,3-4 1 16,-2 5-2-16,1 0 0 16,0-3-1-16,1 3 2 15,-5-2 1-15,2 2-2 0,-3 2 2 16,1-2-3-16,-1 0 2 16,0 2-1-16,2-1 0 15,-1 0-1-15,0 2 2 16,0-3-1-16,1 2 0 15,1 1 1-15,-3-3 0 0,0 4 0 16,-1-4-1-16,4 0 2 16,-1 4-5-16,1-4 5 15,-1-1-3-15,2 1 2 16,-3 2-1-16,1-7 0 16,3 4 0-16,-3 3 0 0,2-2 0 15,1 2 1-15,-1-1-1 16,-2 0 0-16,0 3 0 15,0 0 0-15,-3-1 0 16,0 3 0-16,-2-1 1 16,2 2-1-16,0 0 1 15,-2-3-2-15,0 3 0 0,-1-4 3 16,3 2-1-16,-3 0-2 16,0-1 2-16,1-1-1 15,-1 1 0-15,2 4-1 16,-3-2 1-16,1-1 0 15,0 4 2-15,0-1-3 0,1 0 2 16,1-2-2-16,0 2 2 16,-3 2-1-16,3-2 1 15,-2-1-3-15,2 2 5 16,-4 3-5-16,0-2 2 16,2 3 0-16,-1-3 2 0,1 3 0 15,-4-2-2-15,3 1 1 16,2-1-2-16,-3 1 4 15,2-3-3-15,1 2 1 16,-1-2 2-16,2 2-2 16,-2 0 1-16,-1-2 0 0,-2 0 1 15,-1 2-3-15,3 1 1 16,-5 1-1-16,2-3 0 16,-3 3-1-16,-1 1 0 15,3-1 1-15,-4 2 0 16,-1-1-1-16,-1 3 2 0,-1 1-3 15,-2 1-6-15,-1-1-12 16,-1 2-20-16,-2 3-31 16,1 0-41-16,-5 0-47 15,-2 0-106-15,0 0-214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43.4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1586 799 72 0,'0'4'264'16,"0"-3"-180"-16,0 2-43 16,0-3-15-16,2 0 1 15,-2 0-7-15,1-1 5 16,0 1-11-16,2-3-2 16,-1 2-4-16,-2-1-4 0,2 1 0 15,-2 1 0-15,0 0 8 16,0 2 8-16,0 0-12 15,-2 1 4-15,1-2-1 16,-3 2-4-16,3-1 9 16,0 1 5-16,1-2-9 0,0 1-6 15,0-1-2-15,0 0-3 16,-2 2 2-16,2 0 8 16,0 0 12-16,-2 2 11 15,2-3 2-15,-3 1-5 16,3-1-3-16,0-2-6 0,0 3-13 15,0-5-2-15,3 1-5 16,-1-4 0-16,2-2 0 16,3-2-4-16,-1 1-7 15,-1-1-2-15,-1 2 9 16,-1 3 2-16,2 3 0 0,-5-1-1 16,0-1-3-16,0 3-3 15,0 5-11-15,-8 0 4 16,0 5 11-16,1-1 6 15,-4 1 1-15,2-2 9 16,2-2 4-16,0-2-1 0,3-4-3 16,2 1-3-16,2-4-2 15,0-3-14-15,3-3 8 16,4 0 4-16,-1 0-6 16,1 2-3-16,-1 2 3 15,-4 3 2-15,-2 0-1 0,0 1-4 16,0 2-9-16,0 3 13 15,-4 2 6-15,-1-1-4 16,3 0 3-16,0-2-4 16,0-3 5-16,2 1 3 15,0-2-13-15,0-4 6 0,0-2-2 16,0 0-1-16,0 2-4 16,0 0 3-16,0 2 7 15,0 2-2-15,0 1 10 16,0-4-4-16,0 4 0 15,0 2-9-15,0-4-4 0,0 4 1 16,0-2 6-16,0 1-2 16,0 0-2-16,0 2-3 15,3-2-7-15,2 2 9 16,-2-1 3-16,2-2 0 16,0 3 0-16,2-2 1 0,-5 0-1 15,-1 1-1-15,1-1 1 16,-1-1 1-16,-1 0 4 15,0 3 4-15,0-3 4 16,0 0-3-16,0 0-1 16,1-2-2-16,3 1-11 15,1-2 7-15,2 1-2 0,-1-3-2 16,2-1-4-16,0 1-13 16,0 2-25-16,-7 0-13 15,2 2-13-15,-3-2-29 16,-3-3-97-16,-7-9-295 15</inkml:trace>
  <inkml:trace contextRef="#ctx0" brushRef="#br0" timeOffset="28418.968">1198-293 772 0,'-9'8'282'15,"0"-4"-167"-15,5-4-58 16,4 0-34-16,0-8 3 16,0-1-22-16,8-6-6 0,0 0-10 15,-1-2-15-15,1-3-15 16,-1 2-9-16,-1 1-5 16,-1 1-14-16,2 0-16 15,3 4 5-15,-1 3 37 16,3 7 20-16,5 0 24 0,-1 2 16 15,0 3 25-15,0 5-4 16,-4 0-10-16,-1-4-9 16,-2 3-8-16,-7-5-5 15,0 0-1-15,-2 0-2 16,0-2 0-16,-4 0-2 0,-1 0 5 16,0-4 8-16,1-1 6 15,1 3-12-15,-3 0 3 16,-1 2 4-16,-1 4-13 15,-1 5-13-15,-2 4 3 16,-4 2-40-16,0-3-10 0,2 1-50 16,0-9-164-16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32.9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2967-1480 453 0,'-6'7'95'16,"4"-4"-51"-16,2-3-48 15,0 2 6-15,2-2 0 16,4 0 19-16,-1 1 5 0,1-1-16 15,-1 0-6-15,-1 0-3 16,-2 0-7-16,-1 2-7 16,1 0 3-16,-2-2-14 15,0 0-34-15,0 1-33 16,0-1-24-16,0 0-55 0</inkml:trace>
  <inkml:trace contextRef="#ctx0" brushRef="#br0" timeOffset="117.58">2967-1480 262 0,'-2'42'94'0,"2"-42"-32"0,0 0-1 16,0 0 1-16,0 0-6 16,0 0-11-16,0 0-42 15,-16-13-38-15,25-6-83 16,0-4-71-16</inkml:trace>
  <inkml:trace contextRef="#ctx0" brushRef="#br0" timeOffset="248.427">2913-1660 649 0,'0'0'56'16,"0"0"-32"-16,0 0-22 15,0 0-27-15,0 0-103 0,0 0-70 16,0 0-175-16</inkml:trace>
  <inkml:trace contextRef="#ctx0" brushRef="#br1" timeOffset="-86600.556">3033-1339 812 0,'-8'7'197'0,"1"-4"-157"16,0-3-31-16,3-3-11 15,0-8-10-15,3-2-37 16,1-5-35-16,0 1-32 16,0-3 8-16,5 2 56 15,2 1 43-15,1 1 13 0,-1 5 11 16,1 4 8-16,0 3 11 16,0 4 8-16,-2 0 10 15,-1 0-16-15,-1 6-7 16,-4 1-4-16,0 1 1 15,-4-2 3-15,-5-2-2 0,1-1-13 16,-2-3-11-16,2 0-19 16,1-3 2-16,1-1 0 15,1-1-2-15,1 0 17 16,0 4-2-16,2 1-9 0,2-2-30 16,0-6-97-16,4-11-159 15</inkml:trace>
  <inkml:trace contextRef="#ctx0" brushRef="#br0" timeOffset="389.835">2628-1844 747 0,'0'0'82'0,"0"0"-38"15,0 0-37-15,0 0-27 16,0 0-72-16,0 0-49 16,0 0-51-16,-36-59-69 0</inkml:trace>
  <inkml:trace contextRef="#ctx0" brushRef="#br1" timeOffset="-99107.161">2281-2008 724 0,'-4'0'152'0,"-2"0"-113"16,-1 0-33-16,5-1 2 0,-2-1-2 16,1-1 10-16,2 1-9 15,0-3-5-15,1-2-3 16,0-2-3-16,5 0 6 16,1-4-2-16,2-1 1 15,1 6-4-15,-1-2-1 0,0 7 1 16,-4 3-1-16,1 9-5 15,-5 5-1-15,0 2 17 16,-4 1 7-16,-3-1-3 16,2-5-7-16,-1-5 1 15,2-5 1-15,0-1 6 16,0-10-18-16,-1-2-17 0,0-1 11 16,0-2 14-16,1 4 1 15,2 4 5-15,1 4 18 16,1 1 1-16,0 2-23 15,1 0 0-15,3-2-13 16,0 2 7-16,1 0 3 0,-3 2 0 16,-2 4-6-16,-4 5-6 15,-8 3 28-15,1-3-5 16,-1 0-10-16,5-3-19 16,7-8-107-16,7-6-250 15</inkml:trace>
  <inkml:trace contextRef="#ctx0" brushRef="#br1" timeOffset="-93091.208">1569-3424 859 0,'-5'15'207'0,"1"-9"-175"15,0-5-48-15,3 1-25 0,1-2 23 16,0 0-1-16,0-5-24 15,0-2-2-15,0-2 6 16,1-1 32-16,-1-2 13 16,0-1-2-16,0-2-5 15,3 6 0-15,-2-1-1 16,2 3 1-16,0 3 9 0,-2 3 19 16,1 1 9-16,-2 8 1 15,0 0 1-15,0 3-3 16,-2 0-5-16,-1-2-13 15,-2-2-15-15,1-5 2 16,2-2-13-16,0-5-2 0,1-3 8 16,0-2 7-16,1 1-1 15,-3 1 0-15,1 5 5 16,-5 3 1-16,1 4-15 16,-3 8 3-16,-4 2-64 15,1-1-119-15,2-6-190 0</inkml:trace>
  <inkml:trace contextRef="#ctx0" brushRef="#br1" timeOffset="-79341.801">1449-3355 111 0,'9'-4'-3'0,"1"-2"-33"15,2 0-20-15</inkml:trace>
  <inkml:trace contextRef="#ctx0" brushRef="#br0" timeOffset="1529.177">3826-2067 266 0,'0'0'362'0,"0"0"-352"16,0 0-15-16,0 0-51 0,0 0-98 15,0 0-73-15</inkml:trace>
  <inkml:trace contextRef="#ctx0" brushRef="#br0" timeOffset="1634.247">3742-2236 376 0,'0'0'169'0,"0"0"-99"0,0 0-44 16,0 0-22-16,0 0-58 16,0 0-171-16</inkml:trace>
  <inkml:trace contextRef="#ctx0" brushRef="#br0" timeOffset="1757.048">3649-2521 843 0,'0'0'68'15,"0"0"-28"-15,0 0-29 16,0 0-36-16,0 0-137 0,0 0-206 16</inkml:trace>
  <inkml:trace contextRef="#ctx0" brushRef="#br1" timeOffset="-91064.901">3161-2694 952 0,'-2'8'254'15,"-2"-7"-189"-15,1-1-65 16,2 0-18-16,1-6 15 16,3 0-18-16,0-2-36 15,3 1-26-15,-3-1 19 16,3 1 24-16,-4 2 26 0,0 2 9 16,-1 2 5-16,-1 1 14 15,0 0 6-15,-3 8 12 16,-6 1-5-16,-2 5-2 15,-2 0 1-15,-2 3-6 16,2-7 7-16,3-6-14 0,2-4-6 16,7-8-29-16,1-9-10 15,5 1 7-15,3-2-2 16,1 6 6-16,-1 7 14 16,-3 5 9-16,-2 3 26 15,-3 11 6-15,0 2-20 0,-3-4-14 16,-2-3-40-16,1-9-76 15,1-12-232-15</inkml:trace>
  <inkml:trace contextRef="#ctx0" brushRef="#br1" timeOffset="-89804.456">2469-3371 838 0,'-3'3'149'0,"2"-3"-136"16,0 0-31-16,1 0 13 15,0 0 9-15,0-3-3 0,0 2-5 16,0-3-7-16,1 0-8 16,0-3 7-16,6 2 8 15,-1 0-5-15,5-3-5 16,-1 5-3-16,2 1 1 15,-2 2-5-15,-2 0 16 0,-2 5 18 16,-2 3 17-16,-3-3 2 16,-1 3-4-16,0-4-5 15,0-3-7-15,-2-1-16 16,-2-1-10-16,-4-7-3 16,0-1 1-16,-1 1 1 15,4-1 12-15,-1 2 17 0,0 3 17 16,5 2 5-16,0 2 0 15,1 0-23-15,-1 5-20 16,-1 0-1-16,2 2-4 16,0-2-3-16,0-3-9 15,0-1-30-15,3-1-15 0,-2 0 10 16,-1-3 34-16,-1-1 24 16,-4 3 3-16,-3 1-6 15,1 2-2-15,0 6 3 16,3 3-1-16,4-1-1 15,0-2-27-15,0-5-102 0,4-3-192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4:28.9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1072-2006 514 0,'3'7'30'16,"0"-3"-57"-16,3-2-57 15,3 0 24-15,3-2-99 16</inkml:trace>
  <inkml:trace contextRef="#ctx0" brushRef="#br0" timeOffset="1205.315">1204-1900 404 0,'8'8'221'16,"-3"-2"-194"-16,3 0-24 16,-3 7-1-16,2-2-1 0,-2 2-20 15,-1 1-42-15,-3 2-32 16,-1-2-17-16,0-1 0 16,0-1 28-16,0 0-17 15</inkml:trace>
  <inkml:trace contextRef="#ctx0" brushRef="#br0" timeOffset="158.806">1159-1837 596 0,'0'11'16'16,"3"-6"-42"-16,3-1-33 16,3 0-32-16,0-3-120 15</inkml:trace>
  <inkml:trace contextRef="#ctx0" brushRef="#br0" timeOffset="299.806">1225-1746 81 0,'0'0'407'0,"0"0"-408"0,0 0-60 15,0 0-10-15,0 0-98 16</inkml:trace>
  <inkml:trace contextRef="#ctx0" brushRef="#br0" timeOffset="1353.766">1269-1669 390 0,'0'0'128'0,"0"0"-6"15,0 0-47-15,0 0-17 16,0 0-34-16,0 0-11 16,0 0-10-16,13 107-7 0,-8-96-72 15,6-5-82-15,-5-3-67 16,3-3-96-16</inkml:trace>
  <inkml:trace contextRef="#ctx0" brushRef="#br0" timeOffset="442.486">1468-1724 284 0,'8'2'-24'0,"-1"-2"-63"0,0 0-48 16</inkml:trace>
  <inkml:trace contextRef="#ctx0" brushRef="#br0" timeOffset="563.021">1536-1638 314 0,'0'0'33'0,"0"0"-24"15,0 0-7-15,0 0-25 16,0 0-71-16,0 0-86 16</inkml:trace>
  <inkml:trace contextRef="#ctx0" brushRef="#br0" timeOffset="1483.719">1397-1492 438 0,'4'13'197'0,"-3"-4"-104"16,-1 1-32-16,3 1-19 16,0-2-21-16,3 3-17 15,2-4-11-15,2-3-85 0,1-2-83 16,-1-3-64-16</inkml:trace>
  <inkml:trace contextRef="#ctx0" brushRef="#br0" timeOffset="715.021">1536-1461 176 0,'0'0'412'0,"0"0"-408"0,0 0-78 16,0 0 20-16,0 0-35 15,0 0-117-15</inkml:trace>
  <inkml:trace contextRef="#ctx0" brushRef="#br0" timeOffset="1616.88">1520-1364 663 0,'0'0'111'0,"0"0"-56"16,0 0-47-16,0 0-4 15,0 0-2-15,0 0-46 16,0 0-94-16,3 59-55 15,2-55-77-15</inkml:trace>
  <inkml:trace contextRef="#ctx0" brushRef="#br0" timeOffset="-467.23">1167-2295 233 0,'-7'8'-13'0,"-3"-3"-21"16,2 1 10-16,2 0-88 15</inkml:trace>
  <inkml:trace contextRef="#ctx0" brushRef="#br1" timeOffset="-85094.704">1018-2148 422 0,'0'0'268'0,"0"0"-175"15,3-2-72-15,3-4-20 16,-1 2 1-16,2-3 10 0,-2 5-6 16,-1-1-5-16,-2 2-4 15,-2 1-6-15,0 0-1 16,0 0 1-16,-2 0-2 16,1 0-1-16,-2-3-7 15,3 2 3-15,0-2-16 0,0-1-1 16,0 3 16-16,1-3 15 15,2 3 17-15,-1 1 13 16,-2 0 2-16,0 1 7 16,-1 8-15-16,-7-1 9 15,-1 4-1-15,2 0 14 16,0-3 19-16,-1-3-9 0,4-3-24 16,3-3-20-16,1 0-9 15,0-1-15-15,5-5 1 16,0 1 0-16,-1 4-12 15,-1-2-19-15,2 3-14 16,-2 0-1-16,3 0-19 0,5 0-69 16,3-9-95-16</inkml:trace>
  <inkml:trace contextRef="#ctx0" brushRef="#br0" timeOffset="-160.681">1075-2079 394 0,'8'0'6'0,"-4"0"-8"15,1 0-4-15,-3 0-4 0,4 0-27 16,-6 4 19-16,1 1-9 16,3-3-24-16,-4 3-21 15,0-5-35-15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5.2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4467-1537 630 0,'-17'13'200'16,"3"-6"-118"-16,5-6-69 15,4-1-6-15,5-9-3 16,0-6-2-16,2-4-3 16,9-2-14-16,2 2-4 15,-3 4 11-15,-3 2 5 0,0 5 3 16,-3 8 9-16,-3 0 5 15,-1 8-7-15,0 5-7 16,-1 4 8-16,-7 4 13 16,-2 1 7-16,-4-4 16 15,-3-2-1-15,1-7-12 0,1-6-15 16,3-3-7-16,2-12-5 16,9-6-29-16,1-8-29 15,4 1 15-15,6 0 5 16,0 5 18-16,1 11 13 15,-5 9 8-15,-6 4 16 0,0 13 1 16,-10 3 13-16,-2-1-12 16,0-4-20-16,5-14-32 15,4-14-163-15,4-24-325 16</inkml:trace>
  <inkml:trace contextRef="#ctx0" brushRef="#br1" timeOffset="98848.705">4489-1562 584 0,'0'-5'32'15,"0"-2"-39"-15,-5 2-51 16,-4 1-21-16,-3 0-52 16,-3-1-82-16</inkml:trace>
  <inkml:trace contextRef="#ctx0" brushRef="#br1" timeOffset="99012.635">4255-1644 713 0,'-9'0'79'0,"2"-7"-20"16,3-5-50-16,4 1-15 15,0-5-54-15,0-1-65 16,0-6-101-16,0-5-190 16</inkml:trace>
  <inkml:trace contextRef="#ctx0" brushRef="#br1" timeOffset="99146.071">4066-1910 640 0,'-18'0'20'0,"0"-8"-14"16,2-2-68-16,2-1-104 16,2-2-106-16</inkml:trace>
  <inkml:trace contextRef="#ctx0" brushRef="#br0" timeOffset="583.133">4109-2888 611 0,'0'0'141'16,"-3"0"-90"-16,3-3-40 0,0 2 4 15,0-2 13-15,0 3 13 16,0 0-16-16,0 0-14 15,0 0-4-15,-1 0 10 16,1-4 8-16,0-2-13 0,0-5-18 16,9-6-23-16,8-1-11 15,2-3-13-15,3 3 5 16,0 6 21-16,-4 5 23 16,-4 7 21-16,-3 15 6 15,-10 7 3-15,-1 3 16 0,-3 2 3 16,-7-3 0-16,-3-6-6 15,-2-2 2-15,-1-8-7 16,2-8-13-16,0-8-7 16,2-12-9-16,7-6-28 15,2-5 1-15,3-1 4 16,0 2-2-16,7 10 15 0,-1 10 3 16,-1 6 2-16,1 8 2 15,-5 12-1-15,1 1 0 16,0 1-4-16,-2-2-12 15,0-8-45-15,0-8-123 16,0-13-211-16</inkml:trace>
  <inkml:trace contextRef="#ctx0" brushRef="#br0" timeOffset="7251.652">3924-3776 873 0,'-8'17'233'15,"-1"-12"-205"-15,6-5-87 16,3-5-27-16,3-8 59 16,3-3 8-16,3-1-40 15,0-1-13-15,0 5 37 16,-2 2 33-16,-3 2 25 15,2 4 27-15,-3 0 2 0,3 3-17 16,-1 1-22-16,3-2-8 16,1 1-4-16,-4-1 0 15,-2 2-5-15,-3-3-5 16,0 4 13-16,-3-3 13 16,-4 2 11-16,-2 0-15 0,1-2-8 15,3-2-4-15,-2-1 1 16,2-1-25-16,1-1-44 15,-1-4-15-15,2 3-1 16,-2 2 41-16,1 3 32 0,-2 3 0 16,-1 1-3-16,-3 0 7 15,-3 8-100-15,0 0-202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52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107 701 47 0,'-2'-2'10'15,"2"-3"-54"-15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2:53.1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487-816 108 0,'-6'0'356'0,"0"0"-270"16,-1-5-49-16,1 0-3 0,-2 0 6 15,0-3-12-15,-1 1-4 16,-3 2-16-16,3-1 0 16,-5 2 6-16,2 0 10 15,-1 1 2-15,3 1 0 16,0-1-3-16,1 1-5 0,1 0-2 15,1-1-10-15,5 2-3 16,1-7-3-16,1 2-8 16,0-4-14-16,6 3 17 15,-1-1-1-15,2 4 3 16,-2 2 8-16,0 2 9 0,0 2 1 16,-2 4 4-16,1 2 10 15,-2 1 5-15,1-2-8 16,-1 1-8-16,2-7-16 15,2-1-9-15,1 0-5 16,4-6-21-16,2-4-7 0,0 0-17 16,-3 1 1-16,0 5 31 15,-3 4 25-15,-6 0 9 16,-1 10 22-16,-1 6 29 16,-4-4 13-16,-1-1 3 15,1-1-14-15,5-10-26 0,1-3-33 16,12-10-20-16,3-9-7 15,2-3-24-15,1 3 9 16,0 3-11-16,-4 6 24 16,-5 8 25-16,-4 5 3 15,-5 8-5-15,-1 2 17 0,0 3-8 16,-1-5-4-16,1-8-77 16,0-8-244-16</inkml:trace>
  <inkml:trace contextRef="#ctx0" brushRef="#br0" timeOffset="6198.835">178-1605 545 0,'-21'21'559'16,"3"-8"-434"-16,3-9-113 15,4-4-20-15,9-4-1 0,2-9-8 16,9-9-11-16,5-3-29 16,6-3-21-16,0 1 3 15,-2 3 28-15,1 6 38 16,-8 6 11-16,-3 4 22 15,-3 8 12-15,-4 0-3 0,-1 12 2 16,-2 4-11-16,-6 1 4 16,0-3-2-16,2 0 4 15,3-6-7-15,-2-8-10 16,5-2-19-16,5-11-11 16,2-4-16-16,-1 1-6 0,1 3 17 15,-2 1 14-15,-4 12 17 16,-1 0 17-16,-5 12 3 15,-5 5-3-15,-1-3-18 16,-6-3-12-16,4-11-69 16,2-11-245-16</inkml:trace>
  <inkml:trace contextRef="#ctx0" brushRef="#br0" timeOffset="3515.625">205-2588 861 0,'0'5'129'0,"0"-4"-67"15,0 0-50-15,0 1-1 16,0-2 8-16,0 0 9 0,-1 0-16 16,-2 0-12-16,1-4-10 15,-1-4-1-15,1-5-2 16,0-2-11-16,2-1-14 15,2 1-4-15,3 6 12 16,7 2 19-16,-3 7 6 0,1 6 15 16,-2 7 10-16,-3 5 5 15,-4 3 4-15,-1-3 4 16,0-1-4-16,-6-5-5 16,-2-2-13-16,-1-7-2 15,-3-3 4-15,1-5-4 16,-1-9-10-16,3-4-6 0,2-1 10 15,2 3-2-15,3 1-1 16,0 5 0-16,1 5 2 16,-2 5-3-16,0 8-9 15,-5 8-8-15,-4 3 14 16,-2 5 3-16,0-2-1 0,-2-6-3 16,4-11-55-16,9-5-139 15,1-18-257-15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4.6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-574 1109 290 0,'0'4'125'0,"0"-3"-88"16,0 0-18-16,2 1-6 0,-1-4 15 16,3 1 30-16,-4 0 17 15,2-1-3-15,-2 0 3 16,0-4-5-16,0-3-6 15,-3-1-23-15,3-5-19 16,-1-4-12-16,1-5-10 0,0-2-8 16,5 1-15-16,4 2-7 15,0 6 2-15,3 2-2 16,-2 9-1-16,0 3 15 16,-1 3 14-16,-5 8 11 15,-1 6-2-15,-3 3 4 16,-1 0 10-16,-10 4 13 0,3-5 10 15,2-5 2-15,-3-2-2 16,4-7-20-16,2-2-18 16,-2 0-9-16,1-4-19 15,-1 2-28-15,-4 2-39 16,1 0-31-16,-4 6-68 0,5-2-144 16</inkml:trace>
  <inkml:trace contextRef="#ctx0" brushRef="#br0" timeOffset="-5920.511">57 163 646 0,'3'2'163'0,"-2"-2"-104"15,2-4-31-15,-1-2-20 16,1-5 17-16,1-1 10 16,-1-1-15-16,1-1-10 0,-1-1-5 15,-3-1-3-15,0 2-2 16,0-2-1-16,0 2-2 16,0 3-7-16,0 2 5 15,0 3 3-15,0 3 2 0,0 2-1 16,0 1 3-16,0 4 2 15,0 6 5-15,-3 1 0 16,-1 3 7-16,3 0 8 16,-3-2 0-16,-1-3 0 15,-3-2-2-15,2-5-9 16,1-2-2-16,0 0-3 0,1-2 10 16,2-2-9-16,0 0-9 15,2 3-1-15,-3 1-1 16,2 0-1-16,-4 4-3 15,-3 2-13-15,4 2-3 16,-6-5-54-16,6-8-115 0,4-23-189 16</inkml:trace>
  <inkml:trace contextRef="#ctx0" brushRef="#br0" timeOffset="-7245.303">800-458 831 0,'0'3'182'0,"0"-3"-159"15,0 0-20-15,0-2 1 0,0-2 0 16,0-3 16-16,0-2-9 16,0-5-9-16,5-7-4 15,4-4-5-15,8-9-6 16,4-4-7-16,5-5-18 15,5 3-27-15,-4 5-11 0,0 10 4 16,-5 11 41-16,-6 11 25 16,-5 7 30-16,-10 17 24 15,-1 1 10-15,-3 7-4 16,-10-3-7-16,2-2-3 0,4-3 3 16,0-11 5-16,3-7-5 15,4-3-20-15,0-16-7 16,4-6-28-16,3-2-5 15,-4 2-8-15,0 5-8 16,0 8 16-16,-3 9 17 16,-6 13-1-16,0 16 6 0,-7 1-8 15,5 5 3-15,4-7-4 16,4-12-32-16,9-16-215 16,7-24-427-16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01.2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4285-114 639 0,'-12'0'426'15,"0"-2"-315"-15,-1-6-103 0,2-5-21 16,0 1 8-16,4 3 6 15,3-4-17-15,2-2-40 16,2 0 1-16,3-3-18 16,9-1 12-16,3 2 43 15,2-1 20-15,2 3 3 0,-2 7-4 16,-1 7 2-16,-6 2 15 16,-2 14 19-16,-8 6 14 15,-3 1-16-15,-6 2-3 16,-5-3 5-16,-3-3-1 15,2-7-11-15,3-9-12 0,3-2-3 16,4-7 0-16,5-6-11 16,-1-1-5-16,-1 3 0 15,-6 5 6-15,-3 6 6 16,-10 6 11-16,-2 9-3 16,-4 2-5-16,-1-5-10 0,3-7-39 15,5-10-114-15,6-25-187 16</inkml:trace>
  <inkml:trace contextRef="#ctx0" brushRef="#br0" timeOffset="-6675.803">3029-179 596 0,'2'0'390'0,"0"-5"-316"0,-1-4-73 16,1-3-5-16,0 3 7 16,1 2 13-16,-2-1 8 15,2 2-20-15,2-1-12 16,-1 0-8-16,2-4-4 16,2 3-13-16,0 0-36 0,-2 0-12 15,0 3-1-15,-4 2 36 16,-2 3 39-16,-5 0 18 15,-8 8 45-15,-8 5 7 16,-5 3-6-16,-3 0-5 16,-1-2-11-16,0-1-16 0,8-6-16 15,7-6-6-15,7-2 4 16,8-14-14-16,6-4-13 16,7-6-10-16,1 3-5 15,1 3 13-15,-4 5 16 16,-3 6 3-16,-3 7 10 0,-3 1 12 15,-2 1-5-15,0 7 3 16,-4-3-5-16,1 0-12 16,0-4-13-16,3-4-62 15,0-17-158-15,10-14-325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1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26-23 713 0,'-6'1'88'0,"-1"-1"-29"16,4 0-7-16,3 2 5 0,0-1 2 15,0 2-17-15,0 2-5 16,0 0-2-16,0 3-1 15,1 1 3-15,1 3 4 16,-1 0 2-16,-1 3-17 0,0 4-6 16,0 3-2-16,-4 2 6 15,1 6 2-15,0 4 4 16,0 1 2-16,-1 4-6 16,4-1-7-16,0 3-3 15,0-2 4-15,4-1 1 16,1 4 4-16,-1-1-5 0,-1 3-1 15,2 1-5-15,-3 3-1 16,1 2 0-16,-3 0-2 16,1 1-3-16,1 0-3 15,-1 0 0-15,-1 1 0 16,1 2 3-16,-1 1 3 0,0 4 2 16,0 0-3-16,-2 0-2 15,-1 1 0-15,0 0-1 16,1-1-3-16,2 0 0 15,0 3-2-15,-4-1 1 16,3 4-2-16,-2 0 0 0,0 3 1 16,2 0 0-16,-4 3 3 15,0 1 1-15,2 1 2 16,1-2-1-16,2 0-2 16,0-2 0-16,0-1-3 15,2-2 5-15,6 2-7 0,-2 1 6 16,1-1-4-16,2 3 2 15,-3 1 0-15,2 1 0 16,-1 3 1-16,0 1-1 16,0 2 0-16,2-2-1 15,-1-1-2-15,1 4 0 0,0 0 0 16,-3 0 0-16,2 4 0 16,-4-1 0-16,0 5 1 15,-2 1 2-15,-2 3 3 16,0-3 1-16,0 1 0 15,0 0-2-15,0 1-1 0,0-6 0 16,2-1 3-16,0 1-7 16,1-4 5-16,-3 3-5 15,2-2 2-15,0 2-2 16,-2-1 1-16,0-2 0 16,0 0-4-16,-2 0 6 15,-3-2-3-15,5-1 0 0,0-4 0 16,0-2-3-16,3-4 2 15,6-1 1-15,1-1-2 16,2-1 2-16,-3 1 0 16,1-1 0-16,-3-1 0 15,-2 2 0-15,0 0-1 0,-2-3 2 16,-2-2-1-16,2-1-1 16,2 1 0-16,0-4 0 15,1 0-1-15,2-2 1 16,0 0 1-16,-2-3-1 0,2 2 1 15,-4 1 0-15,0-1-1 16,2 1 1-16,-6-5-2 16,3 1 2-16,0-4-1 15,-2-3 0-15,4-4 0 16,0 0 0-16,0-5-1 16,-1 0 1-16,0-1 1 0,-1-2 0 15,-2 3 0-15,-1-3-1 16,0-2 2-16,-4 1 1 15,-2-2-1-15,-1-3-1 16,0-1 1-16,0-4-1 16,-2 0-2-16,4-4-3 0,2-3-22 15,1-1-29-15,2-2-44 16,0-2-61-16,6-2-85 16,7-3-109-16,1-2-143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10 982 0,'-13'16'100'0,"2"-5"-47"15,3-4-46-15,7 3-2 16,1-1 3-16,2 0 3 16,9 1-2-16,4-1-1 15,6 0 3-15,6-2 8 0,4 3-4 16,8-1 0-16,2-1 4 15,9 0-5-15,8 0-4 16,4-3 3-16,9 0 2 16,3-3 5-16,6 1-1 0,5-2-1 15,5 1 7-15,0 1 5 16,5 3-1-16,5-1-6 16,-1 0-5-16,9 0-3 15,-2 1-6-15,6-3-5 16,7-1-1-16,2-2-3 0,2 3 4 15,3-3-4-15,3 2 9 16,1-2 3-16,0 0 15 16,2-1-3-16,0 0-3 15,2-2 0-15,2 2-7 16,3 0 2-16,4-5-13 16,0 1 0-16,2-2-1 0,1 1 0 15,-1-2 1-15,-3 0-4 16,1 2 1-16,-5 0 2 15,-2 1-1-15,0 1 4 16,-3 3 3-16,-2 1-2 16,0-4 0-16,-1 6 2 0,-3 0 0 15,-1 0 0-15,-2 1-1 16,-1-2-2-16,-4 1 3 16,-1 1-1-16,-4 2 1 15,-2-3 0-15,-3 2-2 16,-3-2 5-16,0 3-1 0,-1-4-2 15,-1 1-3-15,0-1 3 16,1 1-1-16,1-4 0 16,0 1-4-16,-1-2 4 15,1-3-5-15,1 1 1 16,-4-1 3-16,-2 2 0 16,-3-2 4-16,-1-1-6 0,-3 4 2 15,-1-2 2-15,-1 0 0 16,1-1-3-16,0 1 1 15,-1-3 1-15,1 2-6 16,-4-2 0-16,2 2 0 0,-3 0 1 16,-3 2-2-16,-2 2 1 15,-1 0 3-15,-2 2-2 16,-4-2 2-16,1 3-2 16,-2 0 1-16,2 0 0 15,0 1 0-15,0-1 3 0,1-1-2 16,0 3 0-16,-2-1-4 15,2 1 7-15,-1-3-4 16,1 3-1-16,0-2 7 16,1 2-2-16,2-3-2 15,2 2 2-15,0-4-5 16,0-1 1-16,1 1 1 0,1 0-5 16,-2 2 2-16,-3 0 3 15,-1 2-2-15,-1 0 3 16,1-2 0-16,-4 4 2 15,3 1-2-15,-2-2-1 16,0 0-4-16,-1-1 0 0,2 0 0 16,-4 0 0-16,-1 0 0 15,-2 1 0-15,-1-1 0 16,-5 1 0-16,-2 2 0 16,-4 0 0-16,-1 1 0 15,-4-2 0-15,0 4 0 0,3-3 0 16,-2 2 0-16,2-4 0 15,0 1 0-15,-1-3 0 16,3 2 0-16,-1 0 0 16,-1-3 0-16,0 3 0 15,-3-1 0-15,-1 1 0 0,-3 0 0 16,-1 0 0-16,-4 0 0 16,-2 1 0-16,-4-1 0 15,-3-1 0-15,-3 2 0 16,-5-1 0-16,-6-2 0 15,-3 2-11-15,-4-3-20 0,-3 2-11 16,-5-1-18-16,-2 2-23 16,-3-4-31-16,2 0-39 15,0-2-40-15,-5-6-65 16,0-4-168-16,-1-6-223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0:33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 2 663 0,'-2'9'462'16,"-1"-5"-359"-16,4-1-62 15,6 2-17-15,6-1 1 16,9 3 30-16,5-1-15 15,10 1-25-15,11-1-11 0,5-2 0 16,7 0-1-16,-1 1-5 16,2-1 0-16,-6 3 1 15,-10 1 0-15,-13 2-2 16,-14 6 2-16,-18 2 1 16,-10 5 17-16,-19 3 49 0,-11 2-7 15,-9 2-22-15,-1-1-23 16,-1 0-13-16,3-1-67 15,4-6-161-15,12-9-348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10T17:43:11.2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2211-431 699 0,'1'0'202'15,"-1"0"-148"-15,0 0-23 16,-1-4-3-16,-2 0 11 16,0-1-27-16,1 1-11 15,-1 0-1-15,-1-1 1 0,0 1 2 16,1 0-1-16,-1-3-6 15,1-4-13-15,1-4-43 16,2-3-49-16,2-7-2 16,7 1 8-16,5 1 31 15,1 5 28-15,-1 3 43 0,-1 10 42 16,-4 5 53-16,-1 2 2 16,-6 9-41-16,-2 2-23 15,0 0-8-15,-1-3 0 16,-3 1-7-16,-1-10-17 15,2-1-23-15,-1-6-7 0,2-2 26 16,1 0 6-16,-1 3 9 16,-3 5 20-16,1 2 27 15,-2 11 8-15,-1 6-44 16,2-2-14-16,1-1 0 16,4-10-9-16,0-6-85 0,7-11-184 15,-2-12-167-15</inkml:trace>
  <inkml:trace contextRef="#ctx0" brushRef="#br0" timeOffset="-562.552">1378-1093 630 0,'4'3'327'0,"0"-3"-222"16,1-11-103-16,2-7-32 15,2-1 4-15,-3 0 9 16,1 0-29-16,2 3-11 16,-3 3 12-16,2 6 19 0,-5 3 13 15,-1 2 7-15,1 2 3 16,-2 0 8-16,-1 0 5 16,0 0-6-16,0 1-13 15,-4 0-8-15,-1 1-19 16,-1-1-13-16,1-1 18 0,-2 0 29 15,6 0 15-15,1 0 11 16,-3 0 4-16,1 0-17 16,-2 3-4-16,-3 2-10 15,-2 0 8-15,1 4-17 16,-1 1-7-16,2-1 9 16,0-2 10-16,6-3 3 0,1-1 6 15,0-3 13-15,0 0 19 16,1 0 8-16,4 0-23 15,-5 0-17-15,0 1-10 16,0 1-42-16,0-1-84 16,0-1-104-16,-4-1-177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7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9.png"/><Relationship Id="rId3" Type="http://schemas.openxmlformats.org/officeDocument/2006/relationships/image" Target="../media/image30.png"/><Relationship Id="rId21" Type="http://schemas.openxmlformats.org/officeDocument/2006/relationships/image" Target="../media/image40.png"/><Relationship Id="rId34" Type="http://schemas.openxmlformats.org/officeDocument/2006/relationships/customXml" Target="../ink/ink17.xml"/><Relationship Id="rId7" Type="http://schemas.openxmlformats.org/officeDocument/2006/relationships/image" Target="../media/image32.png"/><Relationship Id="rId12" Type="http://schemas.openxmlformats.org/officeDocument/2006/relationships/customXml" Target="../ink/ink6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8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customXml" Target="../ink/ink2.xml"/><Relationship Id="rId9" Type="http://schemas.openxmlformats.org/officeDocument/2006/relationships/image" Target="../media/image3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3.png"/><Relationship Id="rId30" Type="http://schemas.openxmlformats.org/officeDocument/2006/relationships/customXml" Target="../ink/ink15.xml"/><Relationship Id="rId35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6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9.png"/><Relationship Id="rId3" Type="http://schemas.openxmlformats.org/officeDocument/2006/relationships/image" Target="../media/image30.png"/><Relationship Id="rId21" Type="http://schemas.openxmlformats.org/officeDocument/2006/relationships/image" Target="../media/image40.png"/><Relationship Id="rId34" Type="http://schemas.openxmlformats.org/officeDocument/2006/relationships/customXml" Target="../ink/ink36.xml"/><Relationship Id="rId7" Type="http://schemas.openxmlformats.org/officeDocument/2006/relationships/image" Target="../media/image32.png"/><Relationship Id="rId12" Type="http://schemas.openxmlformats.org/officeDocument/2006/relationships/customXml" Target="../ink/ink25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customXml" Target="../ink/ink38.xml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5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8.png"/><Relationship Id="rId40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customXml" Target="../ink/ink21.xml"/><Relationship Id="rId9" Type="http://schemas.openxmlformats.org/officeDocument/2006/relationships/image" Target="../media/image34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43.png"/><Relationship Id="rId30" Type="http://schemas.openxmlformats.org/officeDocument/2006/relationships/customXml" Target="../ink/ink34.xml"/><Relationship Id="rId35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36.png"/><Relationship Id="rId18" Type="http://schemas.openxmlformats.org/officeDocument/2006/relationships/customXml" Target="../ink/ink47.xml"/><Relationship Id="rId26" Type="http://schemas.openxmlformats.org/officeDocument/2006/relationships/customXml" Target="../ink/ink51.xml"/><Relationship Id="rId39" Type="http://schemas.openxmlformats.org/officeDocument/2006/relationships/image" Target="../media/image49.png"/><Relationship Id="rId3" Type="http://schemas.openxmlformats.org/officeDocument/2006/relationships/image" Target="../media/image30.png"/><Relationship Id="rId21" Type="http://schemas.openxmlformats.org/officeDocument/2006/relationships/image" Target="../media/image40.png"/><Relationship Id="rId34" Type="http://schemas.openxmlformats.org/officeDocument/2006/relationships/customXml" Target="../ink/ink55.xml"/><Relationship Id="rId7" Type="http://schemas.openxmlformats.org/officeDocument/2006/relationships/image" Target="../media/image32.png"/><Relationship Id="rId12" Type="http://schemas.openxmlformats.org/officeDocument/2006/relationships/customXml" Target="../ink/ink44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customXml" Target="../ink/ink57.xml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29" Type="http://schemas.openxmlformats.org/officeDocument/2006/relationships/image" Target="../media/image44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35.png"/><Relationship Id="rId24" Type="http://schemas.openxmlformats.org/officeDocument/2006/relationships/customXml" Target="../ink/ink50.xml"/><Relationship Id="rId32" Type="http://schemas.openxmlformats.org/officeDocument/2006/relationships/customXml" Target="../ink/ink54.xml"/><Relationship Id="rId37" Type="http://schemas.openxmlformats.org/officeDocument/2006/relationships/image" Target="../media/image48.png"/><Relationship Id="rId40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10" Type="http://schemas.openxmlformats.org/officeDocument/2006/relationships/customXml" Target="../ink/ink43.xml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customXml" Target="../ink/ink40.xml"/><Relationship Id="rId9" Type="http://schemas.openxmlformats.org/officeDocument/2006/relationships/image" Target="../media/image34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43.png"/><Relationship Id="rId30" Type="http://schemas.openxmlformats.org/officeDocument/2006/relationships/customXml" Target="../ink/ink53.xml"/><Relationship Id="rId35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3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customXml" Target="../ink/ink76.xml"/><Relationship Id="rId3" Type="http://schemas.openxmlformats.org/officeDocument/2006/relationships/customXml" Target="../ink/ink58.xml"/><Relationship Id="rId21" Type="http://schemas.openxmlformats.org/officeDocument/2006/relationships/customXml" Target="../ink/ink67.xml"/><Relationship Id="rId34" Type="http://schemas.openxmlformats.org/officeDocument/2006/relationships/image" Target="../media/image46.png"/><Relationship Id="rId42" Type="http://schemas.openxmlformats.org/officeDocument/2006/relationships/image" Target="../media/image53.png"/><Relationship Id="rId7" Type="http://schemas.openxmlformats.org/officeDocument/2006/relationships/customXml" Target="../ink/ink60.xml"/><Relationship Id="rId12" Type="http://schemas.openxmlformats.org/officeDocument/2006/relationships/image" Target="../media/image35.png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48.png"/><Relationship Id="rId2" Type="http://schemas.openxmlformats.org/officeDocument/2006/relationships/image" Target="../media/image52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71.xml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62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37" Type="http://schemas.openxmlformats.org/officeDocument/2006/relationships/customXml" Target="../ink/ink75.xml"/><Relationship Id="rId40" Type="http://schemas.openxmlformats.org/officeDocument/2006/relationships/image" Target="../media/image49.png"/><Relationship Id="rId5" Type="http://schemas.openxmlformats.org/officeDocument/2006/relationships/customXml" Target="../ink/ink59.xml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customXml" Target="../ink/ink66.xml"/><Relationship Id="rId31" Type="http://schemas.openxmlformats.org/officeDocument/2006/relationships/customXml" Target="../ink/ink72.xml"/><Relationship Id="rId4" Type="http://schemas.openxmlformats.org/officeDocument/2006/relationships/image" Target="../media/image30.png"/><Relationship Id="rId9" Type="http://schemas.openxmlformats.org/officeDocument/2006/relationships/customXml" Target="../ink/ink61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70.xml"/><Relationship Id="rId30" Type="http://schemas.openxmlformats.org/officeDocument/2006/relationships/image" Target="../media/image44.png"/><Relationship Id="rId35" Type="http://schemas.openxmlformats.org/officeDocument/2006/relationships/customXml" Target="../ink/ink74.xml"/><Relationship Id="rId4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82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customXml" Target="../ink/ink95.xml"/><Relationship Id="rId3" Type="http://schemas.openxmlformats.org/officeDocument/2006/relationships/customXml" Target="../ink/ink77.xml"/><Relationship Id="rId21" Type="http://schemas.openxmlformats.org/officeDocument/2006/relationships/customXml" Target="../ink/ink86.xml"/><Relationship Id="rId34" Type="http://schemas.openxmlformats.org/officeDocument/2006/relationships/image" Target="../media/image46.png"/><Relationship Id="rId42" Type="http://schemas.openxmlformats.org/officeDocument/2006/relationships/image" Target="../media/image53.png"/><Relationship Id="rId7" Type="http://schemas.openxmlformats.org/officeDocument/2006/relationships/customXml" Target="../ink/ink79.xml"/><Relationship Id="rId12" Type="http://schemas.openxmlformats.org/officeDocument/2006/relationships/image" Target="../media/image35.png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33" Type="http://schemas.openxmlformats.org/officeDocument/2006/relationships/customXml" Target="../ink/ink92.xml"/><Relationship Id="rId38" Type="http://schemas.openxmlformats.org/officeDocument/2006/relationships/image" Target="../media/image48.png"/><Relationship Id="rId46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90.xml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81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37" Type="http://schemas.openxmlformats.org/officeDocument/2006/relationships/customXml" Target="../ink/ink94.xml"/><Relationship Id="rId40" Type="http://schemas.openxmlformats.org/officeDocument/2006/relationships/image" Target="../media/image49.png"/><Relationship Id="rId45" Type="http://schemas.openxmlformats.org/officeDocument/2006/relationships/image" Target="../media/image56.png"/><Relationship Id="rId5" Type="http://schemas.openxmlformats.org/officeDocument/2006/relationships/customXml" Target="../ink/ink78.xml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4" Type="http://schemas.openxmlformats.org/officeDocument/2006/relationships/image" Target="../media/image55.png"/><Relationship Id="rId4" Type="http://schemas.openxmlformats.org/officeDocument/2006/relationships/image" Target="../media/image30.png"/><Relationship Id="rId9" Type="http://schemas.openxmlformats.org/officeDocument/2006/relationships/customXml" Target="../ink/ink80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89.xml"/><Relationship Id="rId30" Type="http://schemas.openxmlformats.org/officeDocument/2006/relationships/image" Target="../media/image44.png"/><Relationship Id="rId35" Type="http://schemas.openxmlformats.org/officeDocument/2006/relationships/customXml" Target="../ink/ink93.xml"/><Relationship Id="rId43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01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9" Type="http://schemas.openxmlformats.org/officeDocument/2006/relationships/customXml" Target="../ink/ink114.xml"/><Relationship Id="rId3" Type="http://schemas.openxmlformats.org/officeDocument/2006/relationships/customXml" Target="../ink/ink96.xml"/><Relationship Id="rId21" Type="http://schemas.openxmlformats.org/officeDocument/2006/relationships/customXml" Target="../ink/ink105.xml"/><Relationship Id="rId34" Type="http://schemas.openxmlformats.org/officeDocument/2006/relationships/image" Target="../media/image46.png"/><Relationship Id="rId42" Type="http://schemas.openxmlformats.org/officeDocument/2006/relationships/image" Target="../media/image60.png"/><Relationship Id="rId7" Type="http://schemas.openxmlformats.org/officeDocument/2006/relationships/customXml" Target="../ink/ink98.xml"/><Relationship Id="rId12" Type="http://schemas.openxmlformats.org/officeDocument/2006/relationships/image" Target="../media/image35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33" Type="http://schemas.openxmlformats.org/officeDocument/2006/relationships/customXml" Target="../ink/ink111.xml"/><Relationship Id="rId38" Type="http://schemas.openxmlformats.org/officeDocument/2006/relationships/image" Target="../media/image48.png"/><Relationship Id="rId2" Type="http://schemas.openxmlformats.org/officeDocument/2006/relationships/image" Target="../media/image58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29" Type="http://schemas.openxmlformats.org/officeDocument/2006/relationships/customXml" Target="../ink/ink109.xml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00.xml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37" Type="http://schemas.openxmlformats.org/officeDocument/2006/relationships/customXml" Target="../ink/ink113.xml"/><Relationship Id="rId40" Type="http://schemas.openxmlformats.org/officeDocument/2006/relationships/image" Target="../media/image49.png"/><Relationship Id="rId45" Type="http://schemas.openxmlformats.org/officeDocument/2006/relationships/image" Target="../media/image61.png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customXml" Target="../ink/ink104.xml"/><Relationship Id="rId31" Type="http://schemas.openxmlformats.org/officeDocument/2006/relationships/customXml" Target="../ink/ink110.xml"/><Relationship Id="rId44" Type="http://schemas.openxmlformats.org/officeDocument/2006/relationships/image" Target="../media/image56.png"/><Relationship Id="rId4" Type="http://schemas.openxmlformats.org/officeDocument/2006/relationships/image" Target="../media/image30.png"/><Relationship Id="rId9" Type="http://schemas.openxmlformats.org/officeDocument/2006/relationships/customXml" Target="../ink/ink99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08.xml"/><Relationship Id="rId30" Type="http://schemas.openxmlformats.org/officeDocument/2006/relationships/image" Target="../media/image44.png"/><Relationship Id="rId35" Type="http://schemas.openxmlformats.org/officeDocument/2006/relationships/customXml" Target="../ink/ink112.xml"/><Relationship Id="rId4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13" Type="http://schemas.openxmlformats.org/officeDocument/2006/relationships/image" Target="../media/image36.png"/><Relationship Id="rId18" Type="http://schemas.openxmlformats.org/officeDocument/2006/relationships/customXml" Target="../ink/ink123.xml"/><Relationship Id="rId26" Type="http://schemas.openxmlformats.org/officeDocument/2006/relationships/customXml" Target="../ink/ink127.xml"/><Relationship Id="rId39" Type="http://schemas.openxmlformats.org/officeDocument/2006/relationships/image" Target="../media/image49.png"/><Relationship Id="rId3" Type="http://schemas.openxmlformats.org/officeDocument/2006/relationships/image" Target="../media/image62.png"/><Relationship Id="rId21" Type="http://schemas.openxmlformats.org/officeDocument/2006/relationships/image" Target="../media/image40.png"/><Relationship Id="rId34" Type="http://schemas.openxmlformats.org/officeDocument/2006/relationships/customXml" Target="../ink/ink131.xml"/><Relationship Id="rId42" Type="http://schemas.openxmlformats.org/officeDocument/2006/relationships/image" Target="../media/image65.png"/><Relationship Id="rId7" Type="http://schemas.openxmlformats.org/officeDocument/2006/relationships/image" Target="../media/image32.png"/><Relationship Id="rId12" Type="http://schemas.openxmlformats.org/officeDocument/2006/relationships/customXml" Target="../ink/ink120.xml"/><Relationship Id="rId17" Type="http://schemas.openxmlformats.org/officeDocument/2006/relationships/image" Target="../media/image38.png"/><Relationship Id="rId25" Type="http://schemas.openxmlformats.org/officeDocument/2006/relationships/image" Target="../media/image63.png"/><Relationship Id="rId33" Type="http://schemas.openxmlformats.org/officeDocument/2006/relationships/image" Target="../media/image46.png"/><Relationship Id="rId38" Type="http://schemas.openxmlformats.org/officeDocument/2006/relationships/customXml" Target="../ink/ink133.xml"/><Relationship Id="rId2" Type="http://schemas.openxmlformats.org/officeDocument/2006/relationships/customXml" Target="../ink/ink115.xml"/><Relationship Id="rId16" Type="http://schemas.openxmlformats.org/officeDocument/2006/relationships/customXml" Target="../ink/ink122.xml"/><Relationship Id="rId20" Type="http://schemas.openxmlformats.org/officeDocument/2006/relationships/customXml" Target="../ink/ink124.xml"/><Relationship Id="rId29" Type="http://schemas.openxmlformats.org/officeDocument/2006/relationships/image" Target="../media/image44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1" Type="http://schemas.openxmlformats.org/officeDocument/2006/relationships/image" Target="../media/image35.png"/><Relationship Id="rId24" Type="http://schemas.openxmlformats.org/officeDocument/2006/relationships/customXml" Target="../ink/ink126.xml"/><Relationship Id="rId32" Type="http://schemas.openxmlformats.org/officeDocument/2006/relationships/customXml" Target="../ink/ink130.xml"/><Relationship Id="rId37" Type="http://schemas.openxmlformats.org/officeDocument/2006/relationships/image" Target="../media/image48.png"/><Relationship Id="rId40" Type="http://schemas.openxmlformats.org/officeDocument/2006/relationships/image" Target="../media/image50.png"/><Relationship Id="rId45" Type="http://schemas.openxmlformats.org/officeDocument/2006/relationships/image" Target="../media/image72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28.xml"/><Relationship Id="rId36" Type="http://schemas.openxmlformats.org/officeDocument/2006/relationships/customXml" Target="../ink/ink132.xml"/><Relationship Id="rId10" Type="http://schemas.openxmlformats.org/officeDocument/2006/relationships/customXml" Target="../ink/ink119.xml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4" Type="http://schemas.openxmlformats.org/officeDocument/2006/relationships/image" Target="../media/image71.png"/><Relationship Id="rId4" Type="http://schemas.openxmlformats.org/officeDocument/2006/relationships/customXml" Target="../ink/ink116.xml"/><Relationship Id="rId9" Type="http://schemas.openxmlformats.org/officeDocument/2006/relationships/image" Target="../media/image34.png"/><Relationship Id="rId14" Type="http://schemas.openxmlformats.org/officeDocument/2006/relationships/customXml" Target="../ink/ink121.xml"/><Relationship Id="rId22" Type="http://schemas.openxmlformats.org/officeDocument/2006/relationships/customXml" Target="../ink/ink125.xml"/><Relationship Id="rId27" Type="http://schemas.openxmlformats.org/officeDocument/2006/relationships/image" Target="../media/image43.png"/><Relationship Id="rId30" Type="http://schemas.openxmlformats.org/officeDocument/2006/relationships/customXml" Target="../ink/ink129.xml"/><Relationship Id="rId35" Type="http://schemas.openxmlformats.org/officeDocument/2006/relationships/image" Target="../media/image47.png"/><Relationship Id="rId43" Type="http://schemas.openxmlformats.org/officeDocument/2006/relationships/image" Target="../media/image6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210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Week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696: Machine Learning for Managers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Example: education and income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175657"/>
            <a:ext cx="3950525" cy="4291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75" y="1397150"/>
            <a:ext cx="3695344" cy="407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0B3AA-6929-4CA8-8C7B-C271E13786CD}"/>
                  </a:ext>
                </a:extLst>
              </p:cNvPr>
              <p:cNvSpPr txBox="1"/>
              <p:nvPr/>
            </p:nvSpPr>
            <p:spPr>
              <a:xfrm>
                <a:off x="9009098" y="1805553"/>
                <a:ext cx="20922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Blue line is our </a:t>
                </a: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0B3AA-6929-4CA8-8C7B-C271E1378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098" y="1805553"/>
                <a:ext cx="2092239" cy="1200329"/>
              </a:xfrm>
              <a:prstGeom prst="rect">
                <a:avLst/>
              </a:prstGeom>
              <a:blipFill>
                <a:blip r:embed="rId4"/>
                <a:stretch>
                  <a:fillRect l="-4373" t="-4061" r="-3790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636A72-840D-44DD-945E-74CB8A5CFBDA}"/>
                  </a:ext>
                </a:extLst>
              </p:cNvPr>
              <p:cNvSpPr txBox="1"/>
              <p:nvPr/>
            </p:nvSpPr>
            <p:spPr>
              <a:xfrm>
                <a:off x="9083223" y="3852119"/>
                <a:ext cx="2279790" cy="1245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Distance to blue </a:t>
                </a: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Line are errors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636A72-840D-44DD-945E-74CB8A5CF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3" y="3852119"/>
                <a:ext cx="2279790" cy="1245406"/>
              </a:xfrm>
              <a:prstGeom prst="rect">
                <a:avLst/>
              </a:prstGeom>
              <a:blipFill>
                <a:blip r:embed="rId5"/>
                <a:stretch>
                  <a:fillRect l="-3476" t="-3922" r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ADBC3-5C74-4E06-A886-CD7EE0329C0C}"/>
              </a:ext>
            </a:extLst>
          </p:cNvPr>
          <p:cNvCxnSpPr/>
          <p:nvPr/>
        </p:nvCxnSpPr>
        <p:spPr>
          <a:xfrm flipH="1">
            <a:off x="6656522" y="4138047"/>
            <a:ext cx="2426701" cy="61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214C5-0C69-41F9-ADD0-A3AE3DDF2FF9}"/>
              </a:ext>
            </a:extLst>
          </p:cNvPr>
          <p:cNvCxnSpPr>
            <a:cxnSpLocks/>
          </p:cNvCxnSpPr>
          <p:nvPr/>
        </p:nvCxnSpPr>
        <p:spPr>
          <a:xfrm flipH="1">
            <a:off x="7152468" y="2401448"/>
            <a:ext cx="2101338" cy="999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2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l="-2733" t="-8219" b="-23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4" y="1175657"/>
                <a:ext cx="9770139" cy="6050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sz="3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32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3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b="0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is the true value</a:t>
                </a:r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We can only use data to “guess” 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We call this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And our guess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𝑦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latin typeface="Calibri" charset="0"/>
                    <a:ea typeface="Calibri" charset="0"/>
                    <a:cs typeface="Calibri" charset="0"/>
                  </a:rPr>
                  <a:t>How do we know when we’ve selected a “good”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32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endParaRPr lang="en-US" sz="3200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175657"/>
                <a:ext cx="9770139" cy="6050567"/>
              </a:xfrm>
              <a:prstGeom prst="rect">
                <a:avLst/>
              </a:prstGeom>
              <a:blipFill>
                <a:blip r:embed="rId3"/>
                <a:stretch>
                  <a:fillRect l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 (conceptually)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418577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46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How to Estimate Bias and Variance?  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3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Accuracy: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09CEC2-FF95-4CA8-9779-50CFD987D8DA}"/>
                  </a:ext>
                </a:extLst>
              </p:cNvPr>
              <p:cNvSpPr txBox="1"/>
              <p:nvPr/>
            </p:nvSpPr>
            <p:spPr>
              <a:xfrm>
                <a:off x="1069383" y="4172347"/>
                <a:ext cx="38203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 means we add up anything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, starting 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09CEC2-FF95-4CA8-9779-50CFD987D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83" y="4172347"/>
                <a:ext cx="3820332" cy="2677656"/>
              </a:xfrm>
              <a:prstGeom prst="rect">
                <a:avLst/>
              </a:prstGeom>
              <a:blipFill>
                <a:blip r:embed="rId3"/>
                <a:stretch>
                  <a:fillRect l="-3190" t="-204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4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Mean Squared Error in Practice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239276"/>
                  </p:ext>
                </p:extLst>
              </p:nvPr>
            </p:nvGraphicFramePr>
            <p:xfrm>
              <a:off x="6017025" y="1413645"/>
              <a:ext cx="5336775" cy="3741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239276"/>
                  </p:ext>
                </p:extLst>
              </p:nvPr>
            </p:nvGraphicFramePr>
            <p:xfrm>
              <a:off x="6017025" y="1413645"/>
              <a:ext cx="5336775" cy="37417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74" r="-456579" b="-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51" t="-2174" r="-257732" b="-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174" r="-125225" b="-5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174" r="-1460" b="-5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94000" r="-146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194000" r="-12522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194000" r="-146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94000" r="-12522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94000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402041" r="-125225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402041" r="-1460" b="-1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281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Mean Squared Error in Practice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846045"/>
                  </p:ext>
                </p:extLst>
              </p:nvPr>
            </p:nvGraphicFramePr>
            <p:xfrm>
              <a:off x="6208019" y="1725184"/>
              <a:ext cx="5145781" cy="3574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976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179234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3571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9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613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846045"/>
                  </p:ext>
                </p:extLst>
              </p:nvPr>
            </p:nvGraphicFramePr>
            <p:xfrm>
              <a:off x="6208019" y="1725184"/>
              <a:ext cx="5145781" cy="3574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976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179234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3571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9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61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273" r="-458904" b="-54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495" t="-2273" r="-260215" b="-54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2273" r="-126168" b="-54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2273" r="-1504" b="-543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93750" r="-1504" b="-3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193750" r="-126168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193750" r="-1504" b="-2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293750" r="-126168" b="-1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293750" r="-1504" b="-1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402128" r="-126168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402128" r="-1504" b="-1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491667" r="-1261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491667" r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761359-0ED9-A34B-BCD0-7C26B9DBF40E}"/>
                  </a:ext>
                </a:extLst>
              </p:cNvPr>
              <p:cNvSpPr/>
              <p:nvPr/>
            </p:nvSpPr>
            <p:spPr>
              <a:xfrm>
                <a:off x="2020933" y="3741800"/>
                <a:ext cx="268817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=84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761359-0ED9-A34B-BCD0-7C26B9DB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33" y="3741800"/>
                <a:ext cx="2688172" cy="1100558"/>
              </a:xfrm>
              <a:prstGeom prst="rect">
                <a:avLst/>
              </a:prstGeom>
              <a:blipFill>
                <a:blip r:embed="rId4"/>
                <a:stretch>
                  <a:fillRect l="-38028" t="-106897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7BCEE3-1353-EF47-A4EC-B91FFC2CF994}"/>
                  </a:ext>
                </a:extLst>
              </p:cNvPr>
              <p:cNvSpPr/>
              <p:nvPr/>
            </p:nvSpPr>
            <p:spPr>
              <a:xfrm>
                <a:off x="1795302" y="5255792"/>
                <a:ext cx="388183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84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=16.8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7BCEE3-1353-EF47-A4EC-B91FFC2C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302" y="5255792"/>
                <a:ext cx="3881832" cy="1100558"/>
              </a:xfrm>
              <a:prstGeom prst="rect">
                <a:avLst/>
              </a:prstGeom>
              <a:blipFill>
                <a:blip r:embed="rId5"/>
                <a:stretch>
                  <a:fillRect l="-20521" t="-105682" b="-16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75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3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Testing/Training split of Data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Creating testing/training splits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Root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8343" y="1080655"/>
                <a:ext cx="9144000" cy="260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sz="28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28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libri" charset="0"/>
                                                  <a:cs typeface="Calibri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libri" charset="0"/>
                                                  <a:cs typeface="Calibri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  <a:ea typeface="Calibri" charset="0"/>
                                                  <a:cs typeface="Calibri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1080655"/>
                <a:ext cx="9144000" cy="2606804"/>
              </a:xfrm>
              <a:prstGeom prst="rect">
                <a:avLst/>
              </a:prstGeom>
              <a:blipFill>
                <a:blip r:embed="rId2"/>
                <a:stretch>
                  <a:fillRect l="-277" t="-9709" b="-70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08019" y="1725184"/>
              <a:ext cx="5145781" cy="3574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976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179234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3571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9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613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08019" y="1725184"/>
              <a:ext cx="5145781" cy="35744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976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179234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3571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9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61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273" r="-458904" b="-54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495" t="-2273" r="-260215" b="-54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2273" r="-126168" b="-54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2273" r="-1504" b="-543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93750" r="-1504" b="-3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193750" r="-126168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193750" r="-1504" b="-2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293750" r="-126168" b="-1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293750" r="-1504" b="-1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402128" r="-126168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402128" r="-1504" b="-1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  <a:tr h="602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140" t="-491667" r="-1261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5263" t="-491667" r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04331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73D453-BD04-374A-BA4C-65DBE3640EEE}"/>
                  </a:ext>
                </a:extLst>
              </p:cNvPr>
              <p:cNvSpPr/>
              <p:nvPr/>
            </p:nvSpPr>
            <p:spPr>
              <a:xfrm>
                <a:off x="1857908" y="4227698"/>
                <a:ext cx="2707151" cy="573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16.8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charset="0"/>
                        </a:rPr>
                        <m:t>=4.0987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73D453-BD04-374A-BA4C-65DBE3640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908" y="4227698"/>
                <a:ext cx="2707151" cy="573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2C2129-691E-504C-BD99-852BBA4817AD}"/>
              </a:ext>
            </a:extLst>
          </p:cNvPr>
          <p:cNvSpPr txBox="1"/>
          <p:nvPr/>
        </p:nvSpPr>
        <p:spPr>
          <a:xfrm>
            <a:off x="455221" y="5061018"/>
            <a:ext cx="2518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 is this useful?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Transformed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 to units of original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y_i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923E82-55ED-9B48-A665-CB557E8942EA}"/>
                  </a:ext>
                </a:extLst>
              </p:cNvPr>
              <p:cNvSpPr/>
              <p:nvPr/>
            </p:nvSpPr>
            <p:spPr>
              <a:xfrm>
                <a:off x="5427211" y="5775883"/>
                <a:ext cx="1996124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charset="0"/>
                        </a:rPr>
                        <m:t>=8.8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923E82-55ED-9B48-A665-CB557E894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11" y="5775883"/>
                <a:ext cx="1996124" cy="763029"/>
              </a:xfrm>
              <a:prstGeom prst="rect">
                <a:avLst/>
              </a:prstGeom>
              <a:blipFill>
                <a:blip r:embed="rId5"/>
                <a:stretch>
                  <a:fillRect l="-6289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0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Example: Overfitting (True Relationship Linear)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915" y="1673548"/>
            <a:ext cx="7421678" cy="4184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9E698-97B7-47EF-8822-5FB634B95150}"/>
              </a:ext>
            </a:extLst>
          </p:cNvPr>
          <p:cNvSpPr txBox="1"/>
          <p:nvPr/>
        </p:nvSpPr>
        <p:spPr>
          <a:xfrm>
            <a:off x="782664" y="1555646"/>
            <a:ext cx="381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3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49082-D462-4240-9FBF-1E65FF57A5CC}"/>
              </a:ext>
            </a:extLst>
          </p:cNvPr>
          <p:cNvSpPr txBox="1"/>
          <p:nvPr/>
        </p:nvSpPr>
        <p:spPr>
          <a:xfrm>
            <a:off x="867622" y="2412245"/>
            <a:ext cx="2295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Simple (linear): gold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EE708-C03D-49D5-A9D5-AD61C55A5A71}"/>
              </a:ext>
            </a:extLst>
          </p:cNvPr>
          <p:cNvSpPr txBox="1"/>
          <p:nvPr/>
        </p:nvSpPr>
        <p:spPr>
          <a:xfrm>
            <a:off x="564936" y="3370240"/>
            <a:ext cx="2518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Moderate complexity</a:t>
            </a:r>
          </a:p>
          <a:p>
            <a:pPr algn="ctr"/>
            <a:r>
              <a:rPr lang="en-US" sz="2400" dirty="0"/>
              <a:t> (linear): blue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30F00-082F-41E4-B93E-F16D0BFEC87F}"/>
              </a:ext>
            </a:extLst>
          </p:cNvPr>
          <p:cNvSpPr txBox="1"/>
          <p:nvPr/>
        </p:nvSpPr>
        <p:spPr>
          <a:xfrm>
            <a:off x="731076" y="4800209"/>
            <a:ext cx="2490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Very complicated: </a:t>
            </a:r>
          </a:p>
          <a:p>
            <a:pPr algn="ctr"/>
            <a:r>
              <a:rPr lang="en-US" sz="2400" dirty="0"/>
              <a:t>green line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EB2D83-5598-4687-87F6-CF55DA3B6D73}"/>
              </a:ext>
            </a:extLst>
          </p:cNvPr>
          <p:cNvCxnSpPr>
            <a:cxnSpLocks/>
          </p:cNvCxnSpPr>
          <p:nvPr/>
        </p:nvCxnSpPr>
        <p:spPr>
          <a:xfrm>
            <a:off x="2960176" y="2806980"/>
            <a:ext cx="2921431" cy="6956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B3FBFD-F2D8-4359-99F2-1A62A58D5DB9}"/>
              </a:ext>
            </a:extLst>
          </p:cNvPr>
          <p:cNvCxnSpPr>
            <a:cxnSpLocks/>
          </p:cNvCxnSpPr>
          <p:nvPr/>
        </p:nvCxnSpPr>
        <p:spPr>
          <a:xfrm>
            <a:off x="2634712" y="3932657"/>
            <a:ext cx="2244672" cy="6008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74E12-6A58-4BE8-B262-A289C060ADB5}"/>
              </a:ext>
            </a:extLst>
          </p:cNvPr>
          <p:cNvCxnSpPr>
            <a:cxnSpLocks/>
          </p:cNvCxnSpPr>
          <p:nvPr/>
        </p:nvCxnSpPr>
        <p:spPr>
          <a:xfrm flipV="1">
            <a:off x="3068664" y="2015039"/>
            <a:ext cx="3742841" cy="30529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E32230-5255-4FDE-904A-7C0C2D5ED193}"/>
              </a:ext>
            </a:extLst>
          </p:cNvPr>
          <p:cNvSpPr txBox="1"/>
          <p:nvPr/>
        </p:nvSpPr>
        <p:spPr>
          <a:xfrm flipH="1">
            <a:off x="4315777" y="5810020"/>
            <a:ext cx="2743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points (true relationship observed with noise)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04C849-8AFB-4135-A046-19EBE7D5E4E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238706" y="4721416"/>
            <a:ext cx="448670" cy="1088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8D22F1-8D5D-461F-851B-2EC997C9167E}"/>
              </a:ext>
            </a:extLst>
          </p:cNvPr>
          <p:cNvSpPr txBox="1"/>
          <p:nvPr/>
        </p:nvSpPr>
        <p:spPr>
          <a:xfrm>
            <a:off x="537419" y="5856187"/>
            <a:ext cx="35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Black line: true relationship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B380BA-12B9-4270-AB09-D38FF209E0BB}"/>
              </a:ext>
            </a:extLst>
          </p:cNvPr>
          <p:cNvSpPr txBox="1"/>
          <p:nvPr/>
        </p:nvSpPr>
        <p:spPr>
          <a:xfrm>
            <a:off x="4733681" y="1300263"/>
            <a:ext cx="229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Training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5C381C-75B2-4F72-9395-F2EA216911DC}"/>
              </a:ext>
            </a:extLst>
          </p:cNvPr>
          <p:cNvSpPr txBox="1"/>
          <p:nvPr/>
        </p:nvSpPr>
        <p:spPr>
          <a:xfrm>
            <a:off x="8332647" y="1293559"/>
            <a:ext cx="28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Results on Test Data</a:t>
            </a:r>
          </a:p>
        </p:txBody>
      </p:sp>
    </p:spTree>
    <p:extLst>
      <p:ext uri="{BB962C8B-B14F-4D97-AF65-F5344CB8AC3E}">
        <p14:creationId xmlns:p14="http://schemas.microsoft.com/office/powerpoint/2010/main" val="194693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Example: Overfitting (True Relationship Slightly Complicated)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4" y="1632454"/>
            <a:ext cx="7961752" cy="4528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B0C67-BCE7-4C7C-A8A2-11B98F2D40D8}"/>
              </a:ext>
            </a:extLst>
          </p:cNvPr>
          <p:cNvSpPr txBox="1"/>
          <p:nvPr/>
        </p:nvSpPr>
        <p:spPr>
          <a:xfrm>
            <a:off x="621475" y="2133275"/>
            <a:ext cx="2295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(linear): gold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AA995-8A41-4C14-B335-0AC4212A088C}"/>
              </a:ext>
            </a:extLst>
          </p:cNvPr>
          <p:cNvSpPr txBox="1"/>
          <p:nvPr/>
        </p:nvSpPr>
        <p:spPr>
          <a:xfrm>
            <a:off x="318789" y="3091270"/>
            <a:ext cx="2518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Moderate complexity</a:t>
            </a:r>
          </a:p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(linear): blue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253F-D8F3-4512-9329-390E5F05EE8D}"/>
              </a:ext>
            </a:extLst>
          </p:cNvPr>
          <p:cNvSpPr txBox="1"/>
          <p:nvPr/>
        </p:nvSpPr>
        <p:spPr>
          <a:xfrm>
            <a:off x="580852" y="4482494"/>
            <a:ext cx="229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Very complicated: </a:t>
            </a:r>
          </a:p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green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E5A8F-D944-4B79-9394-465D0C176E80}"/>
              </a:ext>
            </a:extLst>
          </p:cNvPr>
          <p:cNvSpPr txBox="1"/>
          <p:nvPr/>
        </p:nvSpPr>
        <p:spPr>
          <a:xfrm>
            <a:off x="4059504" y="1401621"/>
            <a:ext cx="229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C78F4-DC72-4A0D-A762-0EADB54AB6CB}"/>
              </a:ext>
            </a:extLst>
          </p:cNvPr>
          <p:cNvSpPr txBox="1"/>
          <p:nvPr/>
        </p:nvSpPr>
        <p:spPr>
          <a:xfrm>
            <a:off x="7658470" y="1394917"/>
            <a:ext cx="28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Results on Test Data</a:t>
            </a:r>
          </a:p>
        </p:txBody>
      </p:sp>
    </p:spTree>
    <p:extLst>
      <p:ext uri="{BB962C8B-B14F-4D97-AF65-F5344CB8AC3E}">
        <p14:creationId xmlns:p14="http://schemas.microsoft.com/office/powerpoint/2010/main" val="333906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Example: Overfitting (True Relationship Very Complicated)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32" y="1604073"/>
            <a:ext cx="8185631" cy="4481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2A2AD-5A99-4822-89DE-9AFAE400C739}"/>
              </a:ext>
            </a:extLst>
          </p:cNvPr>
          <p:cNvSpPr txBox="1"/>
          <p:nvPr/>
        </p:nvSpPr>
        <p:spPr>
          <a:xfrm>
            <a:off x="621475" y="1854306"/>
            <a:ext cx="2295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(linear): gold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A3365-A2B9-4681-8E8E-8306690F3AC5}"/>
              </a:ext>
            </a:extLst>
          </p:cNvPr>
          <p:cNvSpPr txBox="1"/>
          <p:nvPr/>
        </p:nvSpPr>
        <p:spPr>
          <a:xfrm>
            <a:off x="318789" y="2812301"/>
            <a:ext cx="2518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Moderate complexity</a:t>
            </a:r>
          </a:p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(linear): blue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6FC1C-D66C-4519-B93B-D269EB782C4C}"/>
              </a:ext>
            </a:extLst>
          </p:cNvPr>
          <p:cNvSpPr txBox="1"/>
          <p:nvPr/>
        </p:nvSpPr>
        <p:spPr>
          <a:xfrm>
            <a:off x="580852" y="4242270"/>
            <a:ext cx="2298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Very complicated: </a:t>
            </a:r>
          </a:p>
          <a:p>
            <a:pPr algn="ctr"/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green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28186-23AF-423E-A70C-0C9327F2EC3F}"/>
              </a:ext>
            </a:extLst>
          </p:cNvPr>
          <p:cNvSpPr txBox="1"/>
          <p:nvPr/>
        </p:nvSpPr>
        <p:spPr>
          <a:xfrm>
            <a:off x="3800148" y="1280797"/>
            <a:ext cx="229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Training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02824-D3A6-4B12-AFC4-20B2E17BA095}"/>
              </a:ext>
            </a:extLst>
          </p:cNvPr>
          <p:cNvSpPr txBox="1"/>
          <p:nvPr/>
        </p:nvSpPr>
        <p:spPr>
          <a:xfrm>
            <a:off x="7399114" y="1274093"/>
            <a:ext cx="28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Results on Test Data</a:t>
            </a:r>
          </a:p>
        </p:txBody>
      </p:sp>
    </p:spTree>
    <p:extLst>
      <p:ext uri="{BB962C8B-B14F-4D97-AF65-F5344CB8AC3E}">
        <p14:creationId xmlns:p14="http://schemas.microsoft.com/office/powerpoint/2010/main" val="42123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Linear Regression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2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3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13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Testing/Training split of Data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Creating testing/training splits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3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3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13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Testing/Training split of Data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Creating testing/training splits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Simple Linear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8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Linear Regression?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471" y="2110297"/>
                <a:ext cx="117603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1545332" y="1737326"/>
              <a:ext cx="3975120" cy="2704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7057" y="1729047"/>
                <a:ext cx="3991670" cy="27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163B2F8-34BA-6640-B709-3A8DDBFA9DEE}"/>
              </a:ext>
            </a:extLst>
          </p:cNvPr>
          <p:cNvSpPr txBox="1"/>
          <p:nvPr/>
        </p:nvSpPr>
        <p:spPr>
          <a:xfrm>
            <a:off x="6155812" y="1718706"/>
            <a:ext cx="5541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Regression: </a:t>
            </a:r>
            <a:r>
              <a:rPr lang="en-US" sz="2400" dirty="0"/>
              <a:t>statistical process of estimating relationship between an </a:t>
            </a:r>
            <a:r>
              <a:rPr lang="en-US" sz="2400" u="sng" dirty="0"/>
              <a:t>outcome</a:t>
            </a:r>
            <a:r>
              <a:rPr lang="en-US" sz="2400" dirty="0"/>
              <a:t> and and one or more </a:t>
            </a:r>
            <a:r>
              <a:rPr lang="en-US" sz="2400" u="sng" dirty="0"/>
              <a:t>predictors </a:t>
            </a:r>
            <a:r>
              <a:rPr lang="en-US" sz="2400" dirty="0"/>
              <a:t>or </a:t>
            </a:r>
            <a:r>
              <a:rPr lang="en-US" sz="2400" u="sng" dirty="0"/>
              <a:t>independent variables</a:t>
            </a:r>
            <a:endParaRPr lang="en-US" sz="2400" u="sng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61206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152367" y="3153500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4F479C-3796-F247-B5CB-2F5A54F02AEC}"/>
              </a:ext>
            </a:extLst>
          </p:cNvPr>
          <p:cNvSpPr txBox="1"/>
          <p:nvPr/>
        </p:nvSpPr>
        <p:spPr>
          <a:xfrm>
            <a:off x="6155811" y="4007846"/>
            <a:ext cx="55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 Regression: </a:t>
            </a:r>
            <a:r>
              <a:rPr lang="en-US" sz="2400" dirty="0"/>
              <a:t>restricting relationship between predictors and outcome to be linear</a:t>
            </a:r>
            <a:endParaRPr lang="en-US" sz="2400" u="sng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67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Linear Regression Equation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471" y="2110297"/>
                <a:ext cx="117603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1424581" y="1763966"/>
              <a:ext cx="3975120" cy="2704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6306" y="1755687"/>
                <a:ext cx="3991670" cy="27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61206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165634" y="3419720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/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𝐴𝑑𝑣𝑒𝑟𝑡𝑖𝑠𝑖𝑛𝑔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blipFill>
                <a:blip r:embed="rId4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2DD8C-10DC-2C4A-9D0F-3568B1CB11B0}"/>
              </a:ext>
            </a:extLst>
          </p:cNvPr>
          <p:cNvCxnSpPr>
            <a:cxnSpLocks/>
          </p:cNvCxnSpPr>
          <p:nvPr/>
        </p:nvCxnSpPr>
        <p:spPr>
          <a:xfrm>
            <a:off x="5276604" y="1960453"/>
            <a:ext cx="1658587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90495-FE37-904C-93B5-427474FC2380}"/>
              </a:ext>
            </a:extLst>
          </p:cNvPr>
          <p:cNvCxnSpPr>
            <a:cxnSpLocks/>
          </p:cNvCxnSpPr>
          <p:nvPr/>
        </p:nvCxnSpPr>
        <p:spPr>
          <a:xfrm flipV="1">
            <a:off x="2470895" y="4654405"/>
            <a:ext cx="315758" cy="6068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28EFFB-52F7-5C40-928E-021BA86E93CF}"/>
              </a:ext>
            </a:extLst>
          </p:cNvPr>
          <p:cNvSpPr txBox="1"/>
          <p:nvPr/>
        </p:nvSpPr>
        <p:spPr>
          <a:xfrm>
            <a:off x="4830332" y="496919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DE42B7-34E9-5F4A-B762-909C63B981D1}"/>
              </a:ext>
            </a:extLst>
          </p:cNvPr>
          <p:cNvSpPr txBox="1"/>
          <p:nvPr/>
        </p:nvSpPr>
        <p:spPr>
          <a:xfrm>
            <a:off x="7190684" y="3060385"/>
            <a:ext cx="4245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 line chosen in a special way…we’ll get to that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now, it “explains” the data the best</a:t>
            </a:r>
          </a:p>
        </p:txBody>
      </p:sp>
    </p:spTree>
    <p:extLst>
      <p:ext uri="{BB962C8B-B14F-4D97-AF65-F5344CB8AC3E}">
        <p14:creationId xmlns:p14="http://schemas.microsoft.com/office/powerpoint/2010/main" val="293477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Linear Regression as Prediction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471" y="2110297"/>
                <a:ext cx="117603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1424581" y="1763966"/>
              <a:ext cx="3975120" cy="2704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6306" y="1755687"/>
                <a:ext cx="3991670" cy="27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61206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165634" y="3419720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/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𝐴𝑑𝑣𝑒𝑟𝑡𝑖𝑠𝑖𝑛𝑔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blipFill>
                <a:blip r:embed="rId4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2DD8C-10DC-2C4A-9D0F-3568B1CB11B0}"/>
              </a:ext>
            </a:extLst>
          </p:cNvPr>
          <p:cNvCxnSpPr>
            <a:cxnSpLocks/>
          </p:cNvCxnSpPr>
          <p:nvPr/>
        </p:nvCxnSpPr>
        <p:spPr>
          <a:xfrm>
            <a:off x="5276604" y="1960453"/>
            <a:ext cx="1658587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90495-FE37-904C-93B5-427474FC2380}"/>
              </a:ext>
            </a:extLst>
          </p:cNvPr>
          <p:cNvCxnSpPr>
            <a:cxnSpLocks/>
          </p:cNvCxnSpPr>
          <p:nvPr/>
        </p:nvCxnSpPr>
        <p:spPr>
          <a:xfrm flipV="1">
            <a:off x="2470895" y="4654405"/>
            <a:ext cx="315758" cy="6068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28EFFB-52F7-5C40-928E-021BA86E93CF}"/>
              </a:ext>
            </a:extLst>
          </p:cNvPr>
          <p:cNvSpPr txBox="1"/>
          <p:nvPr/>
        </p:nvSpPr>
        <p:spPr>
          <a:xfrm>
            <a:off x="4830332" y="496919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AAE190-BE2A-5745-812F-5395BAF68CC5}"/>
              </a:ext>
            </a:extLst>
          </p:cNvPr>
          <p:cNvCxnSpPr/>
          <p:nvPr/>
        </p:nvCxnSpPr>
        <p:spPr>
          <a:xfrm flipV="1">
            <a:off x="5193475" y="1897635"/>
            <a:ext cx="0" cy="296989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533CCA5-52C2-304F-8E6D-D0D59E767BF4}"/>
              </a:ext>
            </a:extLst>
          </p:cNvPr>
          <p:cNvCxnSpPr>
            <a:cxnSpLocks/>
          </p:cNvCxnSpPr>
          <p:nvPr/>
        </p:nvCxnSpPr>
        <p:spPr>
          <a:xfrm flipH="1">
            <a:off x="1050692" y="1897636"/>
            <a:ext cx="4112166" cy="2632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9596FB-0741-FC48-BA49-35D790F77C42}"/>
              </a:ext>
            </a:extLst>
          </p:cNvPr>
          <p:cNvSpPr txBox="1"/>
          <p:nvPr/>
        </p:nvSpPr>
        <p:spPr>
          <a:xfrm>
            <a:off x="7177176" y="2714006"/>
            <a:ext cx="424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spend 100m on advertising?</a:t>
            </a:r>
          </a:p>
          <a:p>
            <a:r>
              <a:rPr lang="en-US" sz="2400" dirty="0"/>
              <a:t>What’s our expected sales?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0C2222D-031A-2B49-A0FB-041CE97186E9}"/>
                  </a:ext>
                </a:extLst>
              </p:cNvPr>
              <p:cNvSpPr txBox="1"/>
              <p:nvPr/>
            </p:nvSpPr>
            <p:spPr>
              <a:xfrm>
                <a:off x="5649636" y="4423308"/>
                <a:ext cx="5541383" cy="48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?=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 +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0C2222D-031A-2B49-A0FB-041CE971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36" y="4423308"/>
                <a:ext cx="5541383" cy="481478"/>
              </a:xfrm>
              <a:prstGeom prst="rect">
                <a:avLst/>
              </a:prstGeom>
              <a:blipFill>
                <a:blip r:embed="rId41"/>
                <a:stretch>
                  <a:fillRect t="-1052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4397E-6FD8-5A4B-8798-842019AF0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25" y="0"/>
            <a:ext cx="801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Estimated Coefficients: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  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  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471" y="2110297"/>
                <a:ext cx="117603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Ink 94"/>
              <p14:cNvContentPartPr/>
              <p14:nvPr/>
            </p14:nvContentPartPr>
            <p14:xfrm>
              <a:off x="1424581" y="1763966"/>
              <a:ext cx="3975120" cy="2704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16306" y="1755687"/>
                <a:ext cx="3991670" cy="27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61206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165634" y="3419720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/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𝐴𝑑𝑣𝑒𝑟𝑡𝑖𝑠𝑖𝑛𝑔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blipFill>
                <a:blip r:embed="rId4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2DD8C-10DC-2C4A-9D0F-3568B1CB11B0}"/>
              </a:ext>
            </a:extLst>
          </p:cNvPr>
          <p:cNvCxnSpPr>
            <a:cxnSpLocks/>
          </p:cNvCxnSpPr>
          <p:nvPr/>
        </p:nvCxnSpPr>
        <p:spPr>
          <a:xfrm>
            <a:off x="5276604" y="1960453"/>
            <a:ext cx="1658587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90495-FE37-904C-93B5-427474FC2380}"/>
              </a:ext>
            </a:extLst>
          </p:cNvPr>
          <p:cNvCxnSpPr>
            <a:cxnSpLocks/>
          </p:cNvCxnSpPr>
          <p:nvPr/>
        </p:nvCxnSpPr>
        <p:spPr>
          <a:xfrm flipV="1">
            <a:off x="2470895" y="4654405"/>
            <a:ext cx="315758" cy="6068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28EFFB-52F7-5C40-928E-021BA86E93CF}"/>
              </a:ext>
            </a:extLst>
          </p:cNvPr>
          <p:cNvSpPr txBox="1"/>
          <p:nvPr/>
        </p:nvSpPr>
        <p:spPr>
          <a:xfrm>
            <a:off x="4830332" y="496919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AAE190-BE2A-5745-812F-5395BAF68CC5}"/>
              </a:ext>
            </a:extLst>
          </p:cNvPr>
          <p:cNvCxnSpPr/>
          <p:nvPr/>
        </p:nvCxnSpPr>
        <p:spPr>
          <a:xfrm flipV="1">
            <a:off x="5193475" y="1897635"/>
            <a:ext cx="0" cy="296989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533CCA5-52C2-304F-8E6D-D0D59E767BF4}"/>
              </a:ext>
            </a:extLst>
          </p:cNvPr>
          <p:cNvCxnSpPr>
            <a:cxnSpLocks/>
          </p:cNvCxnSpPr>
          <p:nvPr/>
        </p:nvCxnSpPr>
        <p:spPr>
          <a:xfrm flipH="1">
            <a:off x="1050692" y="1897636"/>
            <a:ext cx="4112166" cy="2632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9596FB-0741-FC48-BA49-35D790F77C42}"/>
              </a:ext>
            </a:extLst>
          </p:cNvPr>
          <p:cNvSpPr txBox="1"/>
          <p:nvPr/>
        </p:nvSpPr>
        <p:spPr>
          <a:xfrm>
            <a:off x="7177176" y="2714006"/>
            <a:ext cx="424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spend 100m on advertising?</a:t>
            </a:r>
          </a:p>
          <a:p>
            <a:r>
              <a:rPr lang="en-US" sz="2400" dirty="0"/>
              <a:t>What’s our expected sales?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0C2222D-031A-2B49-A0FB-041CE97186E9}"/>
                  </a:ext>
                </a:extLst>
              </p:cNvPr>
              <p:cNvSpPr txBox="1"/>
              <p:nvPr/>
            </p:nvSpPr>
            <p:spPr>
              <a:xfrm>
                <a:off x="5649636" y="4423308"/>
                <a:ext cx="5541383" cy="48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?=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  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 +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0C2222D-031A-2B49-A0FB-041CE971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36" y="4423308"/>
                <a:ext cx="5541383" cy="481478"/>
              </a:xfrm>
              <a:prstGeom prst="rect">
                <a:avLst/>
              </a:prstGeom>
              <a:blipFill>
                <a:blip r:embed="rId42"/>
                <a:stretch>
                  <a:fillRect t="-1052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5D6FD1-99B5-9C46-8FBF-36008F3891E4}"/>
                  </a:ext>
                </a:extLst>
              </p:cNvPr>
              <p:cNvSpPr txBox="1"/>
              <p:nvPr/>
            </p:nvSpPr>
            <p:spPr>
              <a:xfrm>
                <a:off x="3041492" y="6127668"/>
                <a:ext cx="6395982" cy="383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“Hat”, e.g.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  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means we’ve estimated this relationship from data.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5D6FD1-99B5-9C46-8FBF-36008F389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92" y="6127668"/>
                <a:ext cx="6395982" cy="383951"/>
              </a:xfrm>
              <a:prstGeom prst="rect">
                <a:avLst/>
              </a:prstGeom>
              <a:blipFill>
                <a:blip r:embed="rId43"/>
                <a:stretch>
                  <a:fillRect l="-594" t="-3125" r="-594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32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Estimated Coefficients: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  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  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471" y="2110297"/>
                <a:ext cx="117603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Ink 94"/>
              <p14:cNvContentPartPr/>
              <p14:nvPr/>
            </p14:nvContentPartPr>
            <p14:xfrm>
              <a:off x="1102172" y="1763965"/>
              <a:ext cx="4297529" cy="2951127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3897" y="1755686"/>
                <a:ext cx="4314079" cy="2967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61206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307347" y="3441999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/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𝐴𝑑𝑣𝑒𝑟𝑡𝑖𝑠𝑖𝑛𝑔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blipFill>
                <a:blip r:embed="rId4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2DD8C-10DC-2C4A-9D0F-3568B1CB11B0}"/>
              </a:ext>
            </a:extLst>
          </p:cNvPr>
          <p:cNvCxnSpPr>
            <a:cxnSpLocks/>
          </p:cNvCxnSpPr>
          <p:nvPr/>
        </p:nvCxnSpPr>
        <p:spPr>
          <a:xfrm>
            <a:off x="5276604" y="1960453"/>
            <a:ext cx="1658587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90495-FE37-904C-93B5-427474FC2380}"/>
              </a:ext>
            </a:extLst>
          </p:cNvPr>
          <p:cNvCxnSpPr>
            <a:cxnSpLocks/>
          </p:cNvCxnSpPr>
          <p:nvPr/>
        </p:nvCxnSpPr>
        <p:spPr>
          <a:xfrm flipV="1">
            <a:off x="2470895" y="4654405"/>
            <a:ext cx="315758" cy="6068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28EFFB-52F7-5C40-928E-021BA86E93CF}"/>
              </a:ext>
            </a:extLst>
          </p:cNvPr>
          <p:cNvSpPr txBox="1"/>
          <p:nvPr/>
        </p:nvSpPr>
        <p:spPr>
          <a:xfrm>
            <a:off x="4830332" y="496919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AAE190-BE2A-5745-812F-5395BAF68CC5}"/>
              </a:ext>
            </a:extLst>
          </p:cNvPr>
          <p:cNvCxnSpPr/>
          <p:nvPr/>
        </p:nvCxnSpPr>
        <p:spPr>
          <a:xfrm flipV="1">
            <a:off x="5193475" y="1897635"/>
            <a:ext cx="0" cy="296989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533CCA5-52C2-304F-8E6D-D0D59E767BF4}"/>
              </a:ext>
            </a:extLst>
          </p:cNvPr>
          <p:cNvCxnSpPr>
            <a:cxnSpLocks/>
          </p:cNvCxnSpPr>
          <p:nvPr/>
        </p:nvCxnSpPr>
        <p:spPr>
          <a:xfrm flipH="1">
            <a:off x="1050692" y="1897636"/>
            <a:ext cx="4112166" cy="2632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9596FB-0741-FC48-BA49-35D790F77C42}"/>
              </a:ext>
            </a:extLst>
          </p:cNvPr>
          <p:cNvSpPr txBox="1"/>
          <p:nvPr/>
        </p:nvSpPr>
        <p:spPr>
          <a:xfrm>
            <a:off x="7177176" y="2714006"/>
            <a:ext cx="424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spend 100m on advertising?</a:t>
            </a:r>
          </a:p>
          <a:p>
            <a:r>
              <a:rPr lang="en-US" sz="2400" dirty="0"/>
              <a:t>What’s our expected sales?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0C2222D-031A-2B49-A0FB-041CE97186E9}"/>
                  </a:ext>
                </a:extLst>
              </p:cNvPr>
              <p:cNvSpPr txBox="1"/>
              <p:nvPr/>
            </p:nvSpPr>
            <p:spPr>
              <a:xfrm>
                <a:off x="5649636" y="4423308"/>
                <a:ext cx="5541383" cy="48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?=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  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 +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100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0C2222D-031A-2B49-A0FB-041CE971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36" y="4423308"/>
                <a:ext cx="5541383" cy="481478"/>
              </a:xfrm>
              <a:prstGeom prst="rect">
                <a:avLst/>
              </a:prstGeom>
              <a:blipFill>
                <a:blip r:embed="rId42"/>
                <a:stretch>
                  <a:fillRect t="-1052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5D6FD1-99B5-9C46-8FBF-36008F3891E4}"/>
                  </a:ext>
                </a:extLst>
              </p:cNvPr>
              <p:cNvSpPr txBox="1"/>
              <p:nvPr/>
            </p:nvSpPr>
            <p:spPr>
              <a:xfrm>
                <a:off x="3041492" y="6127668"/>
                <a:ext cx="6395982" cy="383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“Hat”, e.g.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  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means we’ve estimated this relationship from data.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5D6FD1-99B5-9C46-8FBF-36008F389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92" y="6127668"/>
                <a:ext cx="6395982" cy="383951"/>
              </a:xfrm>
              <a:prstGeom prst="rect">
                <a:avLst/>
              </a:prstGeom>
              <a:blipFill>
                <a:blip r:embed="rId43"/>
                <a:stretch>
                  <a:fillRect l="-594" t="-3125" r="-594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4328AF-D5B7-B647-910E-26C863769053}"/>
                  </a:ext>
                </a:extLst>
              </p:cNvPr>
              <p:cNvSpPr txBox="1"/>
              <p:nvPr/>
            </p:nvSpPr>
            <p:spPr>
              <a:xfrm>
                <a:off x="759812" y="4516770"/>
                <a:ext cx="377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4328AF-D5B7-B647-910E-26C863769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2" y="4516770"/>
                <a:ext cx="377924" cy="369332"/>
              </a:xfrm>
              <a:prstGeom prst="rect">
                <a:avLst/>
              </a:prstGeom>
              <a:blipFill>
                <a:blip r:embed="rId44"/>
                <a:stretch>
                  <a:fillRect l="-30000" r="-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C7BF0-9530-4349-8A67-C2E4C8FADD1E}"/>
                  </a:ext>
                </a:extLst>
              </p:cNvPr>
              <p:cNvSpPr txBox="1"/>
              <p:nvPr/>
            </p:nvSpPr>
            <p:spPr>
              <a:xfrm>
                <a:off x="4156052" y="2344088"/>
                <a:ext cx="585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⊿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C7BF0-9530-4349-8A67-C2E4C8FA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52" y="2344088"/>
                <a:ext cx="585610" cy="369332"/>
              </a:xfrm>
              <a:prstGeom prst="rect">
                <a:avLst/>
              </a:prstGeom>
              <a:blipFill>
                <a:blip r:embed="rId45"/>
                <a:stretch>
                  <a:fillRect l="-6383" r="-425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3A075B-4B24-3845-AE7A-BBC1340E8266}"/>
                  </a:ext>
                </a:extLst>
              </p:cNvPr>
              <p:cNvSpPr txBox="1"/>
              <p:nvPr/>
            </p:nvSpPr>
            <p:spPr>
              <a:xfrm>
                <a:off x="5649636" y="5084178"/>
                <a:ext cx="5541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?=10 +1∗100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=10 +1∗100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3A075B-4B24-3845-AE7A-BBC1340E8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36" y="5084178"/>
                <a:ext cx="5541383" cy="1200329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8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A Note on Units and 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471" y="2110297"/>
                <a:ext cx="117603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Ink 94"/>
              <p14:cNvContentPartPr/>
              <p14:nvPr/>
            </p14:nvContentPartPr>
            <p14:xfrm>
              <a:off x="1102172" y="1763965"/>
              <a:ext cx="4297529" cy="2951127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3897" y="1755686"/>
                <a:ext cx="4314079" cy="2967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61206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307347" y="3441999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/>
              <p:nvPr/>
            </p:nvSpPr>
            <p:spPr>
              <a:xfrm>
                <a:off x="5944172" y="5938980"/>
                <a:ext cx="5541383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𝐴𝑑𝑣𝑒𝑟𝑡𝑖𝑠𝑖𝑛𝑔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72" y="5938980"/>
                <a:ext cx="5541383" cy="491738"/>
              </a:xfrm>
              <a:prstGeom prst="rect">
                <a:avLst/>
              </a:prstGeom>
              <a:blipFill>
                <a:blip r:embed="rId4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90495-FE37-904C-93B5-427474FC2380}"/>
              </a:ext>
            </a:extLst>
          </p:cNvPr>
          <p:cNvCxnSpPr>
            <a:cxnSpLocks/>
          </p:cNvCxnSpPr>
          <p:nvPr/>
        </p:nvCxnSpPr>
        <p:spPr>
          <a:xfrm flipV="1">
            <a:off x="2470895" y="4654405"/>
            <a:ext cx="315758" cy="60688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9596FB-0741-FC48-BA49-35D790F77C42}"/>
                  </a:ext>
                </a:extLst>
              </p:cNvPr>
              <p:cNvSpPr txBox="1"/>
              <p:nvPr/>
            </p:nvSpPr>
            <p:spPr>
              <a:xfrm>
                <a:off x="6487963" y="1667701"/>
                <a:ext cx="42452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as the effect of one unit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leads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unit increase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9596FB-0741-FC48-BA49-35D790F77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963" y="1667701"/>
                <a:ext cx="4245273" cy="1200329"/>
              </a:xfrm>
              <a:prstGeom prst="rect">
                <a:avLst/>
              </a:prstGeom>
              <a:blipFill>
                <a:blip r:embed="rId42"/>
                <a:stretch>
                  <a:fillRect l="-2090" t="-2083" r="-358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4328AF-D5B7-B647-910E-26C863769053}"/>
                  </a:ext>
                </a:extLst>
              </p:cNvPr>
              <p:cNvSpPr txBox="1"/>
              <p:nvPr/>
            </p:nvSpPr>
            <p:spPr>
              <a:xfrm>
                <a:off x="759812" y="4516770"/>
                <a:ext cx="377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4328AF-D5B7-B647-910E-26C863769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2" y="4516770"/>
                <a:ext cx="377924" cy="369332"/>
              </a:xfrm>
              <a:prstGeom prst="rect">
                <a:avLst/>
              </a:prstGeom>
              <a:blipFill>
                <a:blip r:embed="rId43"/>
                <a:stretch>
                  <a:fillRect l="-30000" r="-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C7BF0-9530-4349-8A67-C2E4C8FADD1E}"/>
                  </a:ext>
                </a:extLst>
              </p:cNvPr>
              <p:cNvSpPr txBox="1"/>
              <p:nvPr/>
            </p:nvSpPr>
            <p:spPr>
              <a:xfrm>
                <a:off x="4156052" y="2344088"/>
                <a:ext cx="585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⊿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C7BF0-9530-4349-8A67-C2E4C8FA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52" y="2344088"/>
                <a:ext cx="585610" cy="369332"/>
              </a:xfrm>
              <a:prstGeom prst="rect">
                <a:avLst/>
              </a:prstGeom>
              <a:blipFill>
                <a:blip r:embed="rId44"/>
                <a:stretch>
                  <a:fillRect l="-6383" r="-425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3A075B-4B24-3845-AE7A-BBC1340E8266}"/>
                  </a:ext>
                </a:extLst>
              </p:cNvPr>
              <p:cNvSpPr txBox="1"/>
              <p:nvPr/>
            </p:nvSpPr>
            <p:spPr>
              <a:xfrm>
                <a:off x="5280948" y="3334291"/>
                <a:ext cx="5541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?=10 +1∗100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=10 +1∗100</m:t>
                      </m:r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3A075B-4B24-3845-AE7A-BBC1340E8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48" y="3334291"/>
                <a:ext cx="5541383" cy="1200329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7D000BA-28DF-8D40-8DD8-34D2C3005DEA}"/>
              </a:ext>
            </a:extLst>
          </p:cNvPr>
          <p:cNvSpPr txBox="1"/>
          <p:nvPr/>
        </p:nvSpPr>
        <p:spPr>
          <a:xfrm>
            <a:off x="6487962" y="4498497"/>
            <a:ext cx="424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one unit change in advertising (millions) leads to a 1 (units of y) increase in sales </a:t>
            </a:r>
          </a:p>
        </p:txBody>
      </p:sp>
    </p:spTree>
    <p:extLst>
      <p:ext uri="{BB962C8B-B14F-4D97-AF65-F5344CB8AC3E}">
        <p14:creationId xmlns:p14="http://schemas.microsoft.com/office/powerpoint/2010/main" val="34129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Measuring 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50692" y="2118566"/>
              <a:ext cx="101160" cy="271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499" y="2110297"/>
                <a:ext cx="117545" cy="2732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154012" y="4870046"/>
              <a:ext cx="4647240" cy="76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735" y="4861608"/>
                <a:ext cx="4663795" cy="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5749772" y="4906046"/>
              <a:ext cx="194400" cy="128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1523" y="4897766"/>
                <a:ext cx="210899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2227172" y="3459926"/>
              <a:ext cx="324360" cy="282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8901" y="3451667"/>
                <a:ext cx="340902" cy="29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2870852" y="3418886"/>
              <a:ext cx="295560" cy="1265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82" y="3410606"/>
                <a:ext cx="3121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/>
              <p14:cNvContentPartPr/>
              <p14:nvPr/>
            </p14:nvContentPartPr>
            <p14:xfrm>
              <a:off x="4830332" y="2019566"/>
              <a:ext cx="189000" cy="6080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2099" y="2011286"/>
                <a:ext cx="205466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/>
              <p14:cNvContentPartPr/>
              <p14:nvPr/>
            </p14:nvContentPartPr>
            <p14:xfrm>
              <a:off x="4452332" y="2129366"/>
              <a:ext cx="67320" cy="2559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4052" y="2121063"/>
                <a:ext cx="83880" cy="27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4599572" y="2870246"/>
              <a:ext cx="68760" cy="34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1335" y="2862052"/>
                <a:ext cx="85234" cy="5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3041492" y="2410526"/>
              <a:ext cx="856080" cy="783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3212" y="2402246"/>
                <a:ext cx="8726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2011892" y="3039806"/>
              <a:ext cx="318600" cy="9680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3612" y="3031526"/>
                <a:ext cx="3351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915332" y="2087246"/>
              <a:ext cx="186840" cy="1638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7100" y="2079020"/>
                <a:ext cx="203305" cy="1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1424581" y="1763966"/>
              <a:ext cx="3975120" cy="2704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6306" y="1755687"/>
                <a:ext cx="3991670" cy="27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/>
              <p14:cNvContentPartPr/>
              <p14:nvPr/>
            </p14:nvContentPartPr>
            <p14:xfrm>
              <a:off x="1946012" y="4060766"/>
              <a:ext cx="173160" cy="4687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7749" y="4052492"/>
                <a:ext cx="189686" cy="48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0" name="Ink 149"/>
              <p14:cNvContentPartPr/>
              <p14:nvPr/>
            </p14:nvContentPartPr>
            <p14:xfrm>
              <a:off x="2881652" y="2846126"/>
              <a:ext cx="191520" cy="3582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3372" y="2837846"/>
                <a:ext cx="208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1" name="Ink 150"/>
              <p14:cNvContentPartPr/>
              <p14:nvPr/>
            </p14:nvContentPartPr>
            <p14:xfrm>
              <a:off x="3917372" y="2250326"/>
              <a:ext cx="218880" cy="879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9092" y="2242049"/>
                <a:ext cx="235440" cy="896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/>
              <p14:cNvContentPartPr/>
              <p14:nvPr/>
            </p14:nvContentPartPr>
            <p14:xfrm>
              <a:off x="1560812" y="4468286"/>
              <a:ext cx="720" cy="25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5292" y="4461041"/>
                <a:ext cx="11760" cy="1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/>
              <p14:cNvContentPartPr/>
              <p14:nvPr/>
            </p14:nvContentPartPr>
            <p14:xfrm>
              <a:off x="2546492" y="2714006"/>
              <a:ext cx="176400" cy="665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38279" y="2705735"/>
                <a:ext cx="192826" cy="6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/>
              <p14:cNvContentPartPr/>
              <p14:nvPr/>
            </p14:nvContentPartPr>
            <p14:xfrm>
              <a:off x="1522292" y="3620126"/>
              <a:ext cx="578520" cy="6793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14012" y="3611846"/>
                <a:ext cx="5950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3" name="Ink 162"/>
              <p14:cNvContentPartPr/>
              <p14:nvPr/>
            </p14:nvContentPartPr>
            <p14:xfrm>
              <a:off x="3560612" y="3542366"/>
              <a:ext cx="518760" cy="900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2332" y="3534152"/>
                <a:ext cx="535320" cy="1064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E33562E-46CE-5646-A4F6-1716CA492815}"/>
              </a:ext>
            </a:extLst>
          </p:cNvPr>
          <p:cNvSpPr txBox="1"/>
          <p:nvPr/>
        </p:nvSpPr>
        <p:spPr>
          <a:xfrm>
            <a:off x="2227172" y="5055653"/>
            <a:ext cx="232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Advertising</a:t>
            </a:r>
          </a:p>
          <a:p>
            <a:pPr algn="ctr"/>
            <a:r>
              <a:rPr lang="en-US" dirty="0"/>
              <a:t>(independent variable)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220539-00F5-0148-94D6-45FBDD25EB32}"/>
              </a:ext>
            </a:extLst>
          </p:cNvPr>
          <p:cNvSpPr txBox="1"/>
          <p:nvPr/>
        </p:nvSpPr>
        <p:spPr>
          <a:xfrm rot="16200000">
            <a:off x="-1318917" y="3153500"/>
            <a:ext cx="329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(dependent or outcome variable)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/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𝐴𝑑𝑣𝑒𝑟𝑡𝑖𝑠𝑖𝑛𝑔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F479C-3796-F247-B5CB-2F5A54F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57" y="1712409"/>
                <a:ext cx="5541383" cy="491738"/>
              </a:xfrm>
              <a:prstGeom prst="rect">
                <a:avLst/>
              </a:prstGeom>
              <a:blipFill>
                <a:blip r:embed="rId4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2DD8C-10DC-2C4A-9D0F-3568B1CB11B0}"/>
              </a:ext>
            </a:extLst>
          </p:cNvPr>
          <p:cNvCxnSpPr>
            <a:cxnSpLocks/>
          </p:cNvCxnSpPr>
          <p:nvPr/>
        </p:nvCxnSpPr>
        <p:spPr>
          <a:xfrm>
            <a:off x="5276604" y="1960453"/>
            <a:ext cx="1658587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DD749B-F4C6-CE4A-B183-7E97E2E2E443}"/>
              </a:ext>
            </a:extLst>
          </p:cNvPr>
          <p:cNvCxnSpPr>
            <a:cxnSpLocks/>
          </p:cNvCxnSpPr>
          <p:nvPr/>
        </p:nvCxnSpPr>
        <p:spPr>
          <a:xfrm>
            <a:off x="2786653" y="2495066"/>
            <a:ext cx="84199" cy="804046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9998FB-0A48-7D43-BB52-7A925AB3D479}"/>
                  </a:ext>
                </a:extLst>
              </p:cNvPr>
              <p:cNvSpPr txBox="1"/>
              <p:nvPr/>
            </p:nvSpPr>
            <p:spPr>
              <a:xfrm>
                <a:off x="8027851" y="2610890"/>
                <a:ext cx="1666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9998FB-0A48-7D43-BB52-7A925AB3D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851" y="2610890"/>
                <a:ext cx="1666610" cy="369332"/>
              </a:xfrm>
              <a:prstGeom prst="rect">
                <a:avLst/>
              </a:prstGeom>
              <a:blipFill>
                <a:blip r:embed="rId41"/>
                <a:stretch>
                  <a:fillRect l="-1515" t="-13333" r="-681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1195B1-F623-E144-929E-EF720995E608}"/>
                  </a:ext>
                </a:extLst>
              </p:cNvPr>
              <p:cNvSpPr txBox="1"/>
              <p:nvPr/>
            </p:nvSpPr>
            <p:spPr>
              <a:xfrm>
                <a:off x="3593964" y="4497024"/>
                <a:ext cx="3036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1195B1-F623-E144-929E-EF720995E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64" y="4497024"/>
                <a:ext cx="303608" cy="338554"/>
              </a:xfrm>
              <a:prstGeom prst="rect">
                <a:avLst/>
              </a:prstGeom>
              <a:blipFill>
                <a:blip r:embed="rId42"/>
                <a:stretch>
                  <a:fillRect l="-20000" r="-800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>
            <a:extLst>
              <a:ext uri="{FF2B5EF4-FFF2-40B4-BE49-F238E27FC236}">
                <a16:creationId xmlns:a16="http://schemas.microsoft.com/office/drawing/2014/main" id="{CD8B5640-4082-6B4D-984E-1958A9E5243E}"/>
              </a:ext>
            </a:extLst>
          </p:cNvPr>
          <p:cNvSpPr/>
          <p:nvPr/>
        </p:nvSpPr>
        <p:spPr>
          <a:xfrm>
            <a:off x="2881652" y="3318807"/>
            <a:ext cx="595980" cy="13034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D935B-C131-B84E-97CD-C2CDB110BE12}"/>
                  </a:ext>
                </a:extLst>
              </p:cNvPr>
              <p:cNvSpPr txBox="1"/>
              <p:nvPr/>
            </p:nvSpPr>
            <p:spPr>
              <a:xfrm>
                <a:off x="2634849" y="2085131"/>
                <a:ext cx="3036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D935B-C131-B84E-97CD-C2CDB110B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849" y="2085131"/>
                <a:ext cx="303608" cy="338554"/>
              </a:xfrm>
              <a:prstGeom prst="rect">
                <a:avLst/>
              </a:prstGeom>
              <a:blipFill>
                <a:blip r:embed="rId43"/>
                <a:stretch>
                  <a:fillRect l="-16000" t="-14286" r="-800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90495-FE37-904C-93B5-427474FC2380}"/>
              </a:ext>
            </a:extLst>
          </p:cNvPr>
          <p:cNvCxnSpPr>
            <a:cxnSpLocks/>
          </p:cNvCxnSpPr>
          <p:nvPr/>
        </p:nvCxnSpPr>
        <p:spPr>
          <a:xfrm flipH="1" flipV="1">
            <a:off x="2938458" y="4654405"/>
            <a:ext cx="622154" cy="76814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AB5869-FCBD-2648-BEA2-5CC8ADA18F02}"/>
              </a:ext>
            </a:extLst>
          </p:cNvPr>
          <p:cNvSpPr txBox="1"/>
          <p:nvPr/>
        </p:nvSpPr>
        <p:spPr>
          <a:xfrm>
            <a:off x="7016612" y="2571857"/>
            <a:ext cx="101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3C4E63E-DB2D-0B44-BC15-0E8B8BF3A808}"/>
                  </a:ext>
                </a:extLst>
              </p:cNvPr>
              <p:cNvSpPr txBox="1"/>
              <p:nvPr/>
            </p:nvSpPr>
            <p:spPr>
              <a:xfrm>
                <a:off x="6653095" y="5430916"/>
                <a:ext cx="424527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Errors are the difference between what we predict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and the actual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).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3C4E63E-DB2D-0B44-BC15-0E8B8BF3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095" y="5430916"/>
                <a:ext cx="4245273" cy="1107996"/>
              </a:xfrm>
              <a:prstGeom prst="rect">
                <a:avLst/>
              </a:prstGeom>
              <a:blipFill>
                <a:blip r:embed="rId44"/>
                <a:stretch>
                  <a:fillRect l="-1791" t="-3409" r="-149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247042-A7DF-8146-AB7A-8BC0C06F2970}"/>
              </a:ext>
            </a:extLst>
          </p:cNvPr>
          <p:cNvSpPr txBox="1"/>
          <p:nvPr/>
        </p:nvSpPr>
        <p:spPr>
          <a:xfrm>
            <a:off x="689536" y="45465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ED48DA-BF9B-5943-958A-F6917EEA1113}"/>
              </a:ext>
            </a:extLst>
          </p:cNvPr>
          <p:cNvCxnSpPr>
            <a:cxnSpLocks/>
          </p:cNvCxnSpPr>
          <p:nvPr/>
        </p:nvCxnSpPr>
        <p:spPr>
          <a:xfrm flipH="1">
            <a:off x="1102173" y="4654405"/>
            <a:ext cx="1532676" cy="29522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E89E8D-CB91-A345-8350-D9D982011E1A}"/>
              </a:ext>
            </a:extLst>
          </p:cNvPr>
          <p:cNvCxnSpPr>
            <a:cxnSpLocks/>
            <a:stCxn id="21" idx="0"/>
          </p:cNvCxnSpPr>
          <p:nvPr/>
        </p:nvCxnSpPr>
        <p:spPr>
          <a:xfrm flipH="1">
            <a:off x="1101272" y="3318807"/>
            <a:ext cx="1780380" cy="31746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B104638-A918-F94D-9BD7-5CDD2944562C}"/>
              </a:ext>
            </a:extLst>
          </p:cNvPr>
          <p:cNvSpPr txBox="1"/>
          <p:nvPr/>
        </p:nvSpPr>
        <p:spPr>
          <a:xfrm>
            <a:off x="686746" y="31544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E626FC-1052-DE4E-B1E9-9EA191C02E93}"/>
                  </a:ext>
                </a:extLst>
              </p:cNvPr>
              <p:cNvSpPr txBox="1"/>
              <p:nvPr/>
            </p:nvSpPr>
            <p:spPr>
              <a:xfrm>
                <a:off x="8027851" y="3523826"/>
                <a:ext cx="27930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=10−50=−40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E626FC-1052-DE4E-B1E9-9EA191C0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851" y="3523826"/>
                <a:ext cx="2793072" cy="369332"/>
              </a:xfrm>
              <a:prstGeom prst="rect">
                <a:avLst/>
              </a:prstGeom>
              <a:blipFill>
                <a:blip r:embed="rId45"/>
                <a:stretch>
                  <a:fillRect l="-452" t="-9677" r="-362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7B76EE0-3840-1642-99FF-1441C0729929}"/>
              </a:ext>
            </a:extLst>
          </p:cNvPr>
          <p:cNvSpPr txBox="1"/>
          <p:nvPr/>
        </p:nvSpPr>
        <p:spPr>
          <a:xfrm>
            <a:off x="7016612" y="3484793"/>
            <a:ext cx="896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Error:</a:t>
            </a:r>
          </a:p>
        </p:txBody>
      </p:sp>
    </p:spTree>
    <p:extLst>
      <p:ext uri="{BB962C8B-B14F-4D97-AF65-F5344CB8AC3E}">
        <p14:creationId xmlns:p14="http://schemas.microsoft.com/office/powerpoint/2010/main" val="202512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48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3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562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Bias Variance Tradeoff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Testing/Training split of Data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Creating testing/training splits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Simple Linear Regression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Interpreting Regression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45464-0B41-9B42-8B7A-BA94C089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31" y="1414130"/>
            <a:ext cx="6756400" cy="492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9C7ED-6920-6044-B9FA-115F3C292D65}"/>
              </a:ext>
            </a:extLst>
          </p:cNvPr>
          <p:cNvSpPr txBox="1"/>
          <p:nvPr/>
        </p:nvSpPr>
        <p:spPr>
          <a:xfrm>
            <a:off x="8345187" y="1896268"/>
            <a:ext cx="3867398" cy="359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Residual stats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Coefficient Magnitude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Std. Error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T-stat (t-value)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P-Value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R-squared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F-Stat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235A69-773C-0748-8500-BEA49923E935}"/>
              </a:ext>
            </a:extLst>
          </p:cNvPr>
          <p:cNvCxnSpPr>
            <a:cxnSpLocks/>
          </p:cNvCxnSpPr>
          <p:nvPr/>
        </p:nvCxnSpPr>
        <p:spPr>
          <a:xfrm flipH="1">
            <a:off x="4172989" y="2261062"/>
            <a:ext cx="4039986" cy="598516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4DB3D6-79A7-FA48-B08F-1C0D1066671A}"/>
              </a:ext>
            </a:extLst>
          </p:cNvPr>
          <p:cNvCxnSpPr>
            <a:cxnSpLocks/>
          </p:cNvCxnSpPr>
          <p:nvPr/>
        </p:nvCxnSpPr>
        <p:spPr>
          <a:xfrm flipH="1">
            <a:off x="3158836" y="2743200"/>
            <a:ext cx="5186352" cy="997527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0CA67-EFBC-E245-9EFA-38CA7450B9B9}"/>
              </a:ext>
            </a:extLst>
          </p:cNvPr>
          <p:cNvCxnSpPr>
            <a:cxnSpLocks/>
          </p:cNvCxnSpPr>
          <p:nvPr/>
        </p:nvCxnSpPr>
        <p:spPr>
          <a:xfrm flipH="1">
            <a:off x="4339244" y="3244735"/>
            <a:ext cx="4005943" cy="61237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BD191-9845-9B4F-A366-62D42BF85206}"/>
              </a:ext>
            </a:extLst>
          </p:cNvPr>
          <p:cNvCxnSpPr>
            <a:cxnSpLocks/>
          </p:cNvCxnSpPr>
          <p:nvPr/>
        </p:nvCxnSpPr>
        <p:spPr>
          <a:xfrm flipH="1">
            <a:off x="5193475" y="3526849"/>
            <a:ext cx="2942706" cy="415637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118931-85BC-CF45-B144-AFAE23EEF409}"/>
              </a:ext>
            </a:extLst>
          </p:cNvPr>
          <p:cNvCxnSpPr>
            <a:cxnSpLocks/>
          </p:cNvCxnSpPr>
          <p:nvPr/>
        </p:nvCxnSpPr>
        <p:spPr>
          <a:xfrm flipH="1" flipV="1">
            <a:off x="6723975" y="4211782"/>
            <a:ext cx="1621211" cy="3048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D30032-2776-B54C-9116-DD2D13727473}"/>
              </a:ext>
            </a:extLst>
          </p:cNvPr>
          <p:cNvCxnSpPr>
            <a:cxnSpLocks/>
          </p:cNvCxnSpPr>
          <p:nvPr/>
        </p:nvCxnSpPr>
        <p:spPr>
          <a:xfrm flipH="1">
            <a:off x="6192982" y="4786700"/>
            <a:ext cx="2152204" cy="973502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764386-1C1B-E84E-AABB-F2B1AAD0E3C0}"/>
              </a:ext>
            </a:extLst>
          </p:cNvPr>
          <p:cNvCxnSpPr>
            <a:cxnSpLocks/>
          </p:cNvCxnSpPr>
          <p:nvPr/>
        </p:nvCxnSpPr>
        <p:spPr>
          <a:xfrm flipH="1">
            <a:off x="6932815" y="5239683"/>
            <a:ext cx="1412371" cy="882737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188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Hypothesis Testing Coefficients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1985" y="1954924"/>
                <a:ext cx="862165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: There is no linear relationship between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3200" dirty="0"/>
              </a:p>
              <a:p>
                <a:pPr lvl="1"/>
                <a:r>
                  <a:rPr lang="en-US" sz="3200" dirty="0"/>
                  <a:t>      Null hypothesis: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	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85" y="1954924"/>
                <a:ext cx="8621656" cy="984885"/>
              </a:xfrm>
              <a:prstGeom prst="rect">
                <a:avLst/>
              </a:prstGeom>
              <a:blipFill>
                <a:blip r:embed="rId2"/>
                <a:stretch>
                  <a:fillRect l="-1618" t="-11538" r="-44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1985" y="3522195"/>
                <a:ext cx="9088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: There is some linear relationship between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85" y="3522195"/>
                <a:ext cx="9088257" cy="492443"/>
              </a:xfrm>
              <a:prstGeom prst="rect">
                <a:avLst/>
              </a:prstGeom>
              <a:blipFill>
                <a:blip r:embed="rId3"/>
                <a:stretch>
                  <a:fillRect l="-1536" t="-22500" r="-419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35CB09-F2FB-3845-AAEC-E6D42D4E244B}"/>
              </a:ext>
            </a:extLst>
          </p:cNvPr>
          <p:cNvSpPr txBox="1"/>
          <p:nvPr/>
        </p:nvSpPr>
        <p:spPr>
          <a:xfrm>
            <a:off x="1277009" y="4760118"/>
            <a:ext cx="733160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/>
              <a:t>P-value tells us the likelihood that, if the null hypothesis were true, we would receive a result as extreme as the one seen</a:t>
            </a:r>
          </a:p>
        </p:txBody>
      </p:sp>
    </p:spTree>
    <p:extLst>
      <p:ext uri="{BB962C8B-B14F-4D97-AF65-F5344CB8AC3E}">
        <p14:creationId xmlns:p14="http://schemas.microsoft.com/office/powerpoint/2010/main" val="723553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228" y="399025"/>
            <a:ext cx="490429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What do p-values measure?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5CB09-F2FB-3845-AAEC-E6D42D4E244B}"/>
              </a:ext>
            </a:extLst>
          </p:cNvPr>
          <p:cNvSpPr txBox="1"/>
          <p:nvPr/>
        </p:nvSpPr>
        <p:spPr>
          <a:xfrm>
            <a:off x="761621" y="1525341"/>
            <a:ext cx="5090540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/>
              <a:t>P-value tells us the likelihood that, if the null hypothesis were true, we would receive a result as extreme as the one seen</a:t>
            </a:r>
          </a:p>
          <a:p>
            <a:endParaRPr lang="en-US" sz="3200" dirty="0"/>
          </a:p>
          <a:p>
            <a:r>
              <a:rPr lang="en-US" sz="3200" dirty="0"/>
              <a:t>Small p-values: unlikely that we would receive a result as extreme if the null is true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D37515-3B6E-064A-944F-6240F99E37D3}"/>
              </a:ext>
            </a:extLst>
          </p:cNvPr>
          <p:cNvSpPr txBox="1">
            <a:spLocks/>
          </p:cNvSpPr>
          <p:nvPr/>
        </p:nvSpPr>
        <p:spPr>
          <a:xfrm>
            <a:off x="7287708" y="399025"/>
            <a:ext cx="490429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P-value does not measure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56837-6143-B74F-ACB0-5E0638CD61D1}"/>
              </a:ext>
            </a:extLst>
          </p:cNvPr>
          <p:cNvSpPr txBox="1"/>
          <p:nvPr/>
        </p:nvSpPr>
        <p:spPr>
          <a:xfrm>
            <a:off x="6899184" y="1783987"/>
            <a:ext cx="509054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Size of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Importance of a result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Probability the alternative  hypothesis is true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82684-2C74-F147-B001-54882AA55A7E}"/>
              </a:ext>
            </a:extLst>
          </p:cNvPr>
          <p:cNvSpPr txBox="1"/>
          <p:nvPr/>
        </p:nvSpPr>
        <p:spPr>
          <a:xfrm>
            <a:off x="7287708" y="4537445"/>
            <a:ext cx="2952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just tells us how likely we would see the coefficient we see if beta is really equal to zero </a:t>
            </a:r>
          </a:p>
        </p:txBody>
      </p:sp>
    </p:spTree>
    <p:extLst>
      <p:ext uri="{BB962C8B-B14F-4D97-AF65-F5344CB8AC3E}">
        <p14:creationId xmlns:p14="http://schemas.microsoft.com/office/powerpoint/2010/main" val="37695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T-Stat and F-Statistic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67244" y="2222554"/>
                <a:ext cx="2061398" cy="1185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44" y="2222554"/>
                <a:ext cx="2061398" cy="1185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EA56AB-FDA6-D647-B02A-9389153BE3AD}"/>
                  </a:ext>
                </a:extLst>
              </p:cNvPr>
              <p:cNvSpPr txBox="1"/>
              <p:nvPr/>
            </p:nvSpPr>
            <p:spPr>
              <a:xfrm>
                <a:off x="1167244" y="4504309"/>
                <a:ext cx="3101426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𝐹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𝑇𝑆𝑆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𝑅𝑆𝑆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𝑅𝑆𝑆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/(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EA56AB-FDA6-D647-B02A-9389153B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44" y="4504309"/>
                <a:ext cx="3101426" cy="847540"/>
              </a:xfrm>
              <a:prstGeom prst="rect">
                <a:avLst/>
              </a:prstGeom>
              <a:blipFill>
                <a:blip r:embed="rId3"/>
                <a:stretch>
                  <a:fillRect l="-1633" r="-3265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5A4797-A192-9342-850E-A6F22F257777}"/>
              </a:ext>
            </a:extLst>
          </p:cNvPr>
          <p:cNvSpPr txBox="1"/>
          <p:nvPr/>
        </p:nvSpPr>
        <p:spPr>
          <a:xfrm>
            <a:off x="7287708" y="4537445"/>
            <a:ext cx="353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 –stat tells us joint significance of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67610-D66B-D24B-9A65-92FA5244ECA6}"/>
              </a:ext>
            </a:extLst>
          </p:cNvPr>
          <p:cNvSpPr txBox="1"/>
          <p:nvPr/>
        </p:nvSpPr>
        <p:spPr>
          <a:xfrm>
            <a:off x="7423483" y="2399813"/>
            <a:ext cx="353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t-stat in abs value -&gt; big effect size</a:t>
            </a:r>
          </a:p>
        </p:txBody>
      </p:sp>
    </p:spTree>
    <p:extLst>
      <p:ext uri="{BB962C8B-B14F-4D97-AF65-F5344CB8AC3E}">
        <p14:creationId xmlns:p14="http://schemas.microsoft.com/office/powerpoint/2010/main" val="159704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666279" cy="11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Total Sum of Squares, Residual Sum of Squares and R-Squared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EA56AB-FDA6-D647-B02A-9389153BE3AD}"/>
                  </a:ext>
                </a:extLst>
              </p:cNvPr>
              <p:cNvSpPr txBox="1"/>
              <p:nvPr/>
            </p:nvSpPr>
            <p:spPr>
              <a:xfrm>
                <a:off x="702295" y="1265164"/>
                <a:ext cx="3101426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𝐹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𝑇𝑆𝑆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𝑅𝑆𝑆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charset="0"/>
                            </a:rPr>
                            <m:t>𝑅𝑆𝑆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/(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EA56AB-FDA6-D647-B02A-9389153B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5" y="1265164"/>
                <a:ext cx="3101426" cy="847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DCF626-5F47-4526-9C53-E0B013234A51}"/>
                  </a:ext>
                </a:extLst>
              </p:cNvPr>
              <p:cNvSpPr txBox="1"/>
              <p:nvPr/>
            </p:nvSpPr>
            <p:spPr>
              <a:xfrm>
                <a:off x="631985" y="2642886"/>
                <a:ext cx="3296479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DCF626-5F47-4526-9C53-E0B01323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85" y="2642886"/>
                <a:ext cx="3296479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614F817-E609-41F4-9B4C-81B4D2AF233D}"/>
              </a:ext>
            </a:extLst>
          </p:cNvPr>
          <p:cNvSpPr txBox="1"/>
          <p:nvPr/>
        </p:nvSpPr>
        <p:spPr>
          <a:xfrm>
            <a:off x="7527931" y="2642886"/>
            <a:ext cx="353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TSS: Total Sum of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AB63C-C4B1-40CB-9B4A-AA4A1839DB1F}"/>
                  </a:ext>
                </a:extLst>
              </p:cNvPr>
              <p:cNvSpPr txBox="1"/>
              <p:nvPr/>
            </p:nvSpPr>
            <p:spPr>
              <a:xfrm>
                <a:off x="702295" y="3959181"/>
                <a:ext cx="3402278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AB63C-C4B1-40CB-9B4A-AA4A1839D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5" y="3959181"/>
                <a:ext cx="3402278" cy="786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6C07D3B-DAEA-4BBE-9D0A-F2D0DB12D543}"/>
              </a:ext>
            </a:extLst>
          </p:cNvPr>
          <p:cNvSpPr txBox="1"/>
          <p:nvPr/>
        </p:nvSpPr>
        <p:spPr>
          <a:xfrm>
            <a:off x="7527930" y="3936738"/>
            <a:ext cx="353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RSS: Residual Sum of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BD3452-6380-48F0-8FAA-43AEE3F75662}"/>
                  </a:ext>
                </a:extLst>
              </p:cNvPr>
              <p:cNvSpPr txBox="1"/>
              <p:nvPr/>
            </p:nvSpPr>
            <p:spPr>
              <a:xfrm>
                <a:off x="702295" y="5570237"/>
                <a:ext cx="5961760" cy="75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BD3452-6380-48F0-8FAA-43AEE3F7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5" y="5570237"/>
                <a:ext cx="5961760" cy="7519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D0D1E-BFA2-4B39-A722-D0AA02FD3445}"/>
                  </a:ext>
                </a:extLst>
              </p:cNvPr>
              <p:cNvSpPr txBox="1"/>
              <p:nvPr/>
            </p:nvSpPr>
            <p:spPr>
              <a:xfrm>
                <a:off x="6781428" y="5715372"/>
                <a:ext cx="3535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D0D1E-BFA2-4B39-A722-D0AA02FD3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28" y="5715372"/>
                <a:ext cx="3535463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9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Week 3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13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AI/ML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Bias Variance Tradeoff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Testing/Training split of Data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Creating testing/training splits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Simple Linear Regression in 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5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203" y="125325"/>
            <a:ext cx="10721815" cy="123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R^2: Measuring goodness of fit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56" y="1824989"/>
            <a:ext cx="5677321" cy="3781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6" y="1739590"/>
            <a:ext cx="5805521" cy="38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6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Adding More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5E2BB0-8AD9-407B-BBB0-EEC6CAFE96C3}"/>
                  </a:ext>
                </a:extLst>
              </p:cNvPr>
              <p:cNvSpPr txBox="1"/>
              <p:nvPr/>
            </p:nvSpPr>
            <p:spPr>
              <a:xfrm>
                <a:off x="224726" y="1569488"/>
                <a:ext cx="698973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5E2BB0-8AD9-407B-BBB0-EEC6CAFE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26" y="1569488"/>
                <a:ext cx="6989735" cy="491738"/>
              </a:xfrm>
              <a:prstGeom prst="rect">
                <a:avLst/>
              </a:prstGeom>
              <a:blipFill>
                <a:blip r:embed="rId2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349849-17DE-4619-A684-A1980FC8622C}"/>
                  </a:ext>
                </a:extLst>
              </p:cNvPr>
              <p:cNvSpPr txBox="1"/>
              <p:nvPr/>
            </p:nvSpPr>
            <p:spPr>
              <a:xfrm>
                <a:off x="-1588576" y="2716073"/>
                <a:ext cx="12305654" cy="50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𝑔𝑟𝑜𝑠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−54.5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0.0273⋅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+17.29⋅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349849-17DE-4619-A684-A1980FC8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8576" y="2716073"/>
                <a:ext cx="12305654" cy="507575"/>
              </a:xfrm>
              <a:prstGeom prst="rect">
                <a:avLst/>
              </a:prstGeom>
              <a:blipFill>
                <a:blip r:embed="rId3"/>
                <a:stretch>
                  <a:fillRect t="-2410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FF20AA-DC80-41CA-8A2A-013E3296D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68" y="3634353"/>
            <a:ext cx="7135909" cy="25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94593"/>
            <a:ext cx="10721816" cy="1387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Including Qualitative Predictors (Dummy Variables)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DB75D-7EF1-49A3-9C95-F7E9533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4" y="1481958"/>
            <a:ext cx="6994814" cy="2572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9EAF6-9995-4D8E-8A60-18D6DA9C7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4" y="4301109"/>
            <a:ext cx="5189853" cy="2055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E4DEC-BC19-4908-8296-1B5420641C27}"/>
              </a:ext>
            </a:extLst>
          </p:cNvPr>
          <p:cNvSpPr txBox="1"/>
          <p:nvPr/>
        </p:nvSpPr>
        <p:spPr>
          <a:xfrm>
            <a:off x="6509082" y="4360359"/>
            <a:ext cx="4680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 qualitative predictor (factor) has been transformed into a column of binary information corresponding to that factor level</a:t>
            </a:r>
          </a:p>
        </p:txBody>
      </p:sp>
    </p:spTree>
    <p:extLst>
      <p:ext uri="{BB962C8B-B14F-4D97-AF65-F5344CB8AC3E}">
        <p14:creationId xmlns:p14="http://schemas.microsoft.com/office/powerpoint/2010/main" val="5546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Factor: Switches, Continuous: Sliders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A8040-2C09-5E40-AAF2-5CA365D9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44" r="72148"/>
          <a:stretch/>
        </p:blipFill>
        <p:spPr>
          <a:xfrm>
            <a:off x="1022688" y="3966512"/>
            <a:ext cx="2309447" cy="1968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7F3D34-BFD5-A648-87D6-FF0CE90D9A86}"/>
              </a:ext>
            </a:extLst>
          </p:cNvPr>
          <p:cNvSpPr/>
          <p:nvPr/>
        </p:nvSpPr>
        <p:spPr>
          <a:xfrm>
            <a:off x="1824659" y="6187573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Source: 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twitter.com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andrewheiss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/status/1171084259660107777?s=20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DDA65-D1D3-4809-A2BE-E8EC41DF1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4" t="18309" r="75949" b="46605"/>
          <a:stretch/>
        </p:blipFill>
        <p:spPr>
          <a:xfrm>
            <a:off x="1247414" y="2008922"/>
            <a:ext cx="1518834" cy="15963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9EB3F-95CB-414A-818E-BF2E57B5C977}"/>
                  </a:ext>
                </a:extLst>
              </p:cNvPr>
              <p:cNvSpPr txBox="1"/>
              <p:nvPr/>
            </p:nvSpPr>
            <p:spPr>
              <a:xfrm>
                <a:off x="3254644" y="2444452"/>
                <a:ext cx="698973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59EB3F-95CB-414A-818E-BF2E57B5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44" y="2444452"/>
                <a:ext cx="6989735" cy="491738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FB3D4-668E-4791-92F0-D744B8688161}"/>
                  </a:ext>
                </a:extLst>
              </p:cNvPr>
              <p:cNvSpPr txBox="1"/>
              <p:nvPr/>
            </p:nvSpPr>
            <p:spPr>
              <a:xfrm>
                <a:off x="3332135" y="4524242"/>
                <a:ext cx="6989735" cy="85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𝑆𝑡𝑒𝑣𝑒𝑛𝑆𝑝𝑖𝑒𝑙𝑏𝑒𝑟𝑔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𝑀𝑖𝑐h𝑎𝑒𝑙𝐵𝑎𝑦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3FB3D4-668E-4791-92F0-D744B868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35" y="4524242"/>
                <a:ext cx="6989735" cy="852541"/>
              </a:xfrm>
              <a:prstGeom prst="rect">
                <a:avLst/>
              </a:prstGeom>
              <a:blipFill>
                <a:blip r:embed="rId4"/>
                <a:stretch>
                  <a:fillRect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081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Factor: Switches, Continuous: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D1AA1-3FAC-0F4F-AE5D-5E297AA26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7" r="75269"/>
          <a:stretch/>
        </p:blipFill>
        <p:spPr>
          <a:xfrm>
            <a:off x="1052053" y="2061275"/>
            <a:ext cx="2334327" cy="38887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652EB2-FA1B-6A4E-AC32-40BBCC28537E}"/>
              </a:ext>
            </a:extLst>
          </p:cNvPr>
          <p:cNvSpPr/>
          <p:nvPr/>
        </p:nvSpPr>
        <p:spPr>
          <a:xfrm>
            <a:off x="1824659" y="6187573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Source: 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twitter.com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andrewheiss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/status/1171084259660107777?s=20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B8C41A-A0E4-4737-A4DA-D9569DA82AAC}"/>
                  </a:ext>
                </a:extLst>
              </p:cNvPr>
              <p:cNvSpPr txBox="1"/>
              <p:nvPr/>
            </p:nvSpPr>
            <p:spPr>
              <a:xfrm>
                <a:off x="3835830" y="2831910"/>
                <a:ext cx="698973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B8C41A-A0E4-4737-A4DA-D9569DA8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30" y="2831910"/>
                <a:ext cx="6989735" cy="49173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44AB1-4A0B-4ACC-914F-F31741D34E8D}"/>
                  </a:ext>
                </a:extLst>
              </p:cNvPr>
              <p:cNvSpPr txBox="1"/>
              <p:nvPr/>
            </p:nvSpPr>
            <p:spPr>
              <a:xfrm>
                <a:off x="3748006" y="4278055"/>
                <a:ext cx="6989735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𝑔𝑟𝑜𝑠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𝑏𝑢𝑑𝑔𝑒𝑡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𝑖𝑚𝑑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𝑠𝑐𝑜𝑟𝑒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𝑀𝑖𝑐h𝑎𝑒𝑙𝐵𝑎𝑦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𝑆𝑡𝑒𝑣𝑒𝑛𝑆𝑝𝑖𝑒𝑙𝑏𝑒𝑟𝑔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C44AB1-4A0B-4ACC-914F-F31741D34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006" y="4278055"/>
                <a:ext cx="6989735" cy="1225464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580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“Base” Levels and Interpreting Factors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52EB2-FA1B-6A4E-AC32-40BBCC28537E}"/>
              </a:ext>
            </a:extLst>
          </p:cNvPr>
          <p:cNvSpPr/>
          <p:nvPr/>
        </p:nvSpPr>
        <p:spPr>
          <a:xfrm>
            <a:off x="1824659" y="6187573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Source: 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twitter.com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andrewheiss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/status/1171084259660107777?s=20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56A537-7E05-4380-B92C-6B92F6F3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90349"/>
              </p:ext>
            </p:extLst>
          </p:nvPr>
        </p:nvGraphicFramePr>
        <p:xfrm>
          <a:off x="2359351" y="1522132"/>
          <a:ext cx="8721938" cy="417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091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856900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  <a:gridCol w="2255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2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2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Director_Michael_Bay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Director_StevenSpielBerg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Werner Herzog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Michael 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160M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Michael 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Wes Anderson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66311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David Fincher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856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Potential Problems with Regressions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1475" y="1414129"/>
            <a:ext cx="10515600" cy="5307345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Non-linearity between Y and 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Correlation of error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Non-constant variance of error term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High-leverage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Collinearity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Correlation vs Causation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30" y="1261073"/>
            <a:ext cx="4129911" cy="50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Log transformations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85" y="1009998"/>
            <a:ext cx="7787036" cy="52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8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10296210" cy="1226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Interactions and log transformations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63" y="1669082"/>
            <a:ext cx="10660304" cy="28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90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04" y="563158"/>
            <a:ext cx="7697896" cy="615831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37240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Correlation of error terms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599485" cy="911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Recall: </a:t>
                </a:r>
                <a14:m>
                  <m:oMath xmlns:m="http://schemas.openxmlformats.org/officeDocument/2006/math">
                    <m:r>
                      <a:rPr lang="en-US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Data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599485" cy="911066"/>
              </a:xfrm>
              <a:prstGeom prst="rect">
                <a:avLst/>
              </a:prstGeom>
              <a:blipFill rotWithShape="0">
                <a:blip r:embed="rId2"/>
                <a:stretch>
                  <a:fillRect l="-2603" t="-10667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0" y="2606040"/>
                <a:ext cx="3895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06040"/>
                <a:ext cx="3895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7874" y="3160038"/>
                <a:ext cx="9154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4" y="3160038"/>
                <a:ext cx="9154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67039" y="2091266"/>
          <a:ext cx="3027678" cy="2562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26">
                  <a:extLst>
                    <a:ext uri="{9D8B030D-6E8A-4147-A177-3AD203B41FA5}">
                      <a16:colId xmlns:a16="http://schemas.microsoft.com/office/drawing/2014/main" val="117930523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</a:tblGrid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6277" y="4222391"/>
                <a:ext cx="1682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7" y="4222391"/>
                <a:ext cx="16821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277" y="5284744"/>
                <a:ext cx="16847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7" y="5284744"/>
                <a:ext cx="16847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08116" y="2606040"/>
                <a:ext cx="5952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16" y="2606040"/>
                <a:ext cx="595227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61990" y="3160038"/>
                <a:ext cx="901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990" y="3160038"/>
                <a:ext cx="90127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18142" y="2617736"/>
                <a:ext cx="509177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42" y="2617736"/>
                <a:ext cx="509177" cy="5985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72016" y="3171734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6" y="3171734"/>
                <a:ext cx="909480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73618" y="2617736"/>
                <a:ext cx="3542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18" y="2617736"/>
                <a:ext cx="354264" cy="5539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27492" y="3171734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492" y="3171734"/>
                <a:ext cx="909480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883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10296210" cy="1226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Diagnostics: non-constant variance of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943" y="1986830"/>
            <a:ext cx="3312252" cy="3190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65" y="1225933"/>
            <a:ext cx="5320897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 descr="https://i.imgflip.com/2hs5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55" y="338292"/>
            <a:ext cx="6200620" cy="62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054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5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Plot fitted values against residuals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05" y="1126316"/>
            <a:ext cx="75438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38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Scale-Location plots (note standardized residuals)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49" y="841429"/>
            <a:ext cx="6036297" cy="60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0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400283"/>
            <a:ext cx="8792340" cy="43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2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Leverage statistic (hat statistic)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4986" y="1935583"/>
                <a:ext cx="3815532" cy="979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0" i="1" smtClean="0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6" y="1935583"/>
                <a:ext cx="3815532" cy="9794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74986" y="3724285"/>
                <a:ext cx="1832361" cy="85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charset="0"/>
                            </a:rPr>
                            <m:t>,1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6" y="3724285"/>
                <a:ext cx="1832361" cy="8547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4986" y="5203672"/>
                <a:ext cx="23990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charset="0"/>
                        </a:rPr>
                        <m:t>=(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+1)/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86" y="5203672"/>
                <a:ext cx="239905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55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32" y="609382"/>
            <a:ext cx="7297568" cy="1885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35" y="1551984"/>
            <a:ext cx="5130806" cy="51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Collinearity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07" y="782800"/>
            <a:ext cx="8422290" cy="59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Impact of collinearity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74" y="1126316"/>
            <a:ext cx="9594935" cy="4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3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1984" y="0"/>
            <a:ext cx="101989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Testing for collinearity: VIF (</a:t>
            </a:r>
            <a:r>
              <a:rPr lang="en-US" dirty="0" err="1">
                <a:solidFill>
                  <a:schemeClr val="accent1"/>
                </a:solidFill>
              </a:rPr>
              <a:t>olsrr</a:t>
            </a:r>
            <a:r>
              <a:rPr lang="en-US" dirty="0">
                <a:solidFill>
                  <a:schemeClr val="accent1"/>
                </a:solidFill>
              </a:rPr>
              <a:t> package)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33" y="2868098"/>
            <a:ext cx="6775086" cy="2854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36172" y="2971800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72" y="2971800"/>
                <a:ext cx="20165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33" t="-148889" r="-303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105" y="1379482"/>
                <a:ext cx="3091231" cy="8092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charset="0"/>
                      </a:rPr>
                      <m:t>VIF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05" y="1379482"/>
                <a:ext cx="3091231" cy="809261"/>
              </a:xfrm>
              <a:prstGeom prst="rect">
                <a:avLst/>
              </a:prstGeom>
              <a:blipFill rotWithShape="0">
                <a:blip r:embed="rId4"/>
                <a:stretch>
                  <a:fillRect t="-1504" r="-6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49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599485" cy="911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Notation and Matrix Algebra: data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599485" cy="911066"/>
              </a:xfrm>
              <a:prstGeom prst="rect">
                <a:avLst/>
              </a:prstGeom>
              <a:blipFill>
                <a:blip r:embed="rId2"/>
                <a:stretch>
                  <a:fillRect l="-2349" t="-4000" b="-1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0" y="2606040"/>
                <a:ext cx="3895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06040"/>
                <a:ext cx="38953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7874" y="3160038"/>
                <a:ext cx="9154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4" y="3160038"/>
                <a:ext cx="9154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67039" y="2091266"/>
          <a:ext cx="3027678" cy="2562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26">
                  <a:extLst>
                    <a:ext uri="{9D8B030D-6E8A-4147-A177-3AD203B41FA5}">
                      <a16:colId xmlns:a16="http://schemas.microsoft.com/office/drawing/2014/main" val="117930523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</a:tblGrid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6277" y="4222391"/>
                <a:ext cx="1682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7" y="4222391"/>
                <a:ext cx="16821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277" y="5284744"/>
                <a:ext cx="16847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77" y="5284744"/>
                <a:ext cx="16847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B8E9E367-173E-45C4-AAA8-1EF7C96EFFB7}"/>
              </a:ext>
            </a:extLst>
          </p:cNvPr>
          <p:cNvSpPr/>
          <p:nvPr/>
        </p:nvSpPr>
        <p:spPr>
          <a:xfrm>
            <a:off x="7795647" y="1859797"/>
            <a:ext cx="3502617" cy="2929179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7CF5E8-80CE-4D7F-8950-CF6B54299C74}"/>
                  </a:ext>
                </a:extLst>
              </p:cNvPr>
              <p:cNvSpPr/>
              <p:nvPr/>
            </p:nvSpPr>
            <p:spPr>
              <a:xfrm>
                <a:off x="7250757" y="4915412"/>
                <a:ext cx="1632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7CF5E8-80CE-4D7F-8950-CF6B54299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757" y="4915412"/>
                <a:ext cx="1632563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14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Spurious Relationship?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733"/>
            <a:ext cx="12192000" cy="4806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664" y="6121605"/>
            <a:ext cx="552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www.tylervigen.com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762894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Spurious Relationship?</a:t>
            </a:r>
          </a:p>
        </p:txBody>
      </p:sp>
      <p:sp>
        <p:nvSpPr>
          <p:cNvPr id="5" name="Rectangle 4"/>
          <p:cNvSpPr/>
          <p:nvPr/>
        </p:nvSpPr>
        <p:spPr>
          <a:xfrm>
            <a:off x="290664" y="6121605"/>
            <a:ext cx="552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www.tylervigen.com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/spurious-correlations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400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Row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t="-10274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0" y="2606040"/>
                <a:ext cx="5952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06040"/>
                <a:ext cx="5952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7874" y="3160038"/>
                <a:ext cx="901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4" y="3160038"/>
                <a:ext cx="9012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067039" y="2081106"/>
          <a:ext cx="3027678" cy="2562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26">
                  <a:extLst>
                    <a:ext uri="{9D8B030D-6E8A-4147-A177-3AD203B41FA5}">
                      <a16:colId xmlns:a16="http://schemas.microsoft.com/office/drawing/2014/main" val="117930523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</a:tblGrid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D1118FE-2B84-4DBB-A397-C7F9123CFA0B}"/>
              </a:ext>
            </a:extLst>
          </p:cNvPr>
          <p:cNvSpPr/>
          <p:nvPr/>
        </p:nvSpPr>
        <p:spPr>
          <a:xfrm>
            <a:off x="7795648" y="2888889"/>
            <a:ext cx="3558152" cy="540111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5CC2580-C246-4AEC-9AC3-7C894C3491F5}"/>
                  </a:ext>
                </a:extLst>
              </p:cNvPr>
              <p:cNvSpPr/>
              <p:nvPr/>
            </p:nvSpPr>
            <p:spPr>
              <a:xfrm>
                <a:off x="4496758" y="2913816"/>
                <a:ext cx="30398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660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5CC2580-C246-4AEC-9AC3-7C894C349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58" y="2913816"/>
                <a:ext cx="303980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column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t="-10274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0" y="2606040"/>
                <a:ext cx="493212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06040"/>
                <a:ext cx="493212" cy="59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7874" y="3160038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4" y="3160038"/>
                <a:ext cx="90948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067039" y="2081106"/>
          <a:ext cx="3027678" cy="2562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226">
                  <a:extLst>
                    <a:ext uri="{9D8B030D-6E8A-4147-A177-3AD203B41FA5}">
                      <a16:colId xmlns:a16="http://schemas.microsoft.com/office/drawing/2014/main" val="117930523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1359393145"/>
                    </a:ext>
                  </a:extLst>
                </a:gridCol>
                <a:gridCol w="1009226">
                  <a:extLst>
                    <a:ext uri="{9D8B030D-6E8A-4147-A177-3AD203B41FA5}">
                      <a16:colId xmlns:a16="http://schemas.microsoft.com/office/drawing/2014/main" val="3096716998"/>
                    </a:ext>
                  </a:extLst>
                </a:gridCol>
              </a:tblGrid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39284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22820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62148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22291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23063"/>
                  </a:ext>
                </a:extLst>
              </a:tr>
              <a:tr h="427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331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5EC2116-C044-4D72-8DDE-F6393A7E13DB}"/>
              </a:ext>
            </a:extLst>
          </p:cNvPr>
          <p:cNvSpPr/>
          <p:nvPr/>
        </p:nvSpPr>
        <p:spPr>
          <a:xfrm>
            <a:off x="10050650" y="1704814"/>
            <a:ext cx="1303149" cy="3115159"/>
          </a:xfrm>
          <a:prstGeom prst="frame">
            <a:avLst>
              <a:gd name="adj1" fmla="val 1671"/>
            </a:avLst>
          </a:prstGeom>
          <a:solidFill>
            <a:srgbClr val="FF0000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2CDE50-22F6-4F38-A2F1-88CECD03181E}"/>
                  </a:ext>
                </a:extLst>
              </p:cNvPr>
              <p:cNvSpPr/>
              <p:nvPr/>
            </p:nvSpPr>
            <p:spPr>
              <a:xfrm>
                <a:off x="5193475" y="2606040"/>
                <a:ext cx="1739194" cy="1764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.61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3.67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4.00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2.93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3.00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2CDE50-22F6-4F38-A2F1-88CECD031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75" y="2606040"/>
                <a:ext cx="1739194" cy="17649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22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 rotWithShape="0">
                <a:blip r:embed="rId2"/>
                <a:stretch>
                  <a:fillRect t="-10274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70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6295</TotalTime>
  <Words>2002</Words>
  <Application>Microsoft Office PowerPoint</Application>
  <PresentationFormat>Widescreen</PresentationFormat>
  <Paragraphs>553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Times</vt:lpstr>
      <vt:lpstr>Office Theme</vt:lpstr>
      <vt:lpstr>Week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Hersh, Jonathan</cp:lastModifiedBy>
  <cp:revision>186</cp:revision>
  <dcterms:created xsi:type="dcterms:W3CDTF">2017-09-18T21:16:23Z</dcterms:created>
  <dcterms:modified xsi:type="dcterms:W3CDTF">2019-09-11T01:53:57Z</dcterms:modified>
</cp:coreProperties>
</file>